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9" r:id="rId2"/>
    <p:sldId id="257" r:id="rId3"/>
    <p:sldId id="258" r:id="rId4"/>
    <p:sldId id="259" r:id="rId5"/>
    <p:sldId id="260" r:id="rId6"/>
    <p:sldId id="270" r:id="rId7"/>
    <p:sldId id="261" r:id="rId8"/>
    <p:sldId id="268" r:id="rId9"/>
  </p:sldIdLst>
  <p:sldSz cx="12192000" cy="6858000"/>
  <p:notesSz cx="6858000" cy="9144000"/>
  <p:embeddedFontLst>
    <p:embeddedFont>
      <p:font typeface="华文细黑" panose="02010600040101010101" pitchFamily="2" charset="-122"/>
      <p:regular r:id="rId10"/>
    </p:embeddedFont>
    <p:embeddedFont>
      <p:font typeface="思源黑体 CN Light" panose="02010600030101010101" charset="-122"/>
      <p:regular r:id="rId11"/>
    </p:embeddedFont>
    <p:embeddedFont>
      <p:font typeface="思源黑体 CN Normal" panose="02010600030101010101" charset="-122"/>
      <p:regular r:id="rId12"/>
    </p:embeddedFont>
    <p:embeddedFont>
      <p:font typeface="站酷高端黑" panose="02010600030101010101" charset="-122"/>
      <p:regular r:id="rId13"/>
    </p:embeddedFont>
    <p:embeddedFont>
      <p:font typeface="等线" panose="02010600030101010101" pitchFamily="2" charset="-122"/>
      <p:regular r:id="rId14"/>
      <p:bold r:id="rId1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53C59575-8173-4426-9F0D-D2E14C8C17CC}">
          <p14:sldIdLst>
            <p14:sldId id="269"/>
            <p14:sldId id="257"/>
            <p14:sldId id="258"/>
            <p14:sldId id="259"/>
            <p14:sldId id="260"/>
            <p14:sldId id="270"/>
            <p14:sldId id="261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74E0"/>
    <a:srgbClr val="915BDF"/>
    <a:srgbClr val="20BBFB"/>
    <a:srgbClr val="F3F3F5"/>
    <a:srgbClr val="3EC0F8"/>
    <a:srgbClr val="9660E9"/>
    <a:srgbClr val="FDC622"/>
    <a:srgbClr val="4BD5F6"/>
    <a:srgbClr val="2483FD"/>
    <a:srgbClr val="2B53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13" d="100"/>
          <a:sy n="113" d="100"/>
        </p:scale>
        <p:origin x="125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C55FAB6-7D0F-41D8-BB6B-EE9234759CD2}"/>
              </a:ext>
            </a:extLst>
          </p:cNvPr>
          <p:cNvGrpSpPr/>
          <p:nvPr userDrawn="1"/>
        </p:nvGrpSpPr>
        <p:grpSpPr>
          <a:xfrm>
            <a:off x="0" y="1660525"/>
            <a:ext cx="12192000" cy="3536950"/>
            <a:chOff x="0" y="1660525"/>
            <a:chExt cx="12192000" cy="353695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1489401-DA27-4193-BC9C-5D71F316DCC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60525"/>
              <a:ext cx="12192000" cy="353695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9F8ED49-CF90-4076-9771-B3A1E5BB26CB}"/>
                </a:ext>
              </a:extLst>
            </p:cNvPr>
            <p:cNvSpPr txBox="1"/>
            <p:nvPr userDrawn="1"/>
          </p:nvSpPr>
          <p:spPr>
            <a:xfrm>
              <a:off x="901700" y="1660525"/>
              <a:ext cx="1752600" cy="4638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作者信息：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884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472A9C3-F4E2-4649-AB47-0B02AD492537}"/>
              </a:ext>
            </a:extLst>
          </p:cNvPr>
          <p:cNvGrpSpPr/>
          <p:nvPr userDrawn="1"/>
        </p:nvGrpSpPr>
        <p:grpSpPr>
          <a:xfrm>
            <a:off x="0" y="1660525"/>
            <a:ext cx="12192000" cy="3536950"/>
            <a:chOff x="0" y="1660525"/>
            <a:chExt cx="12192000" cy="353695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03F4DD5A-CB27-4A4F-831E-FF030C5C15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60525"/>
              <a:ext cx="12192000" cy="3536950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49766B03-669F-4FAF-B4BD-66984FFAB8FA}"/>
                </a:ext>
              </a:extLst>
            </p:cNvPr>
            <p:cNvSpPr txBox="1"/>
            <p:nvPr userDrawn="1"/>
          </p:nvSpPr>
          <p:spPr>
            <a:xfrm>
              <a:off x="901700" y="1660525"/>
              <a:ext cx="1752600" cy="4638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作者信息：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423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-29029" y="0"/>
            <a:ext cx="9289143" cy="6858000"/>
          </a:xfrm>
          <a:custGeom>
            <a:avLst/>
            <a:gdLst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223090 w 4934790"/>
              <a:gd name="connsiteY0" fmla="*/ 0 h 3975100"/>
              <a:gd name="connsiteX1" fmla="*/ 896190 w 4934790"/>
              <a:gd name="connsiteY1" fmla="*/ 838200 h 3975100"/>
              <a:gd name="connsiteX2" fmla="*/ 2331290 w 4934790"/>
              <a:gd name="connsiteY2" fmla="*/ 1295400 h 3975100"/>
              <a:gd name="connsiteX3" fmla="*/ 3359990 w 4934790"/>
              <a:gd name="connsiteY3" fmla="*/ 1739900 h 3975100"/>
              <a:gd name="connsiteX4" fmla="*/ 3575890 w 4934790"/>
              <a:gd name="connsiteY4" fmla="*/ 2705100 h 3975100"/>
              <a:gd name="connsiteX5" fmla="*/ 3245690 w 4934790"/>
              <a:gd name="connsiteY5" fmla="*/ 3213100 h 3975100"/>
              <a:gd name="connsiteX6" fmla="*/ 3855290 w 4934790"/>
              <a:gd name="connsiteY6" fmla="*/ 3911600 h 3975100"/>
              <a:gd name="connsiteX7" fmla="*/ 4934790 w 4934790"/>
              <a:gd name="connsiteY7" fmla="*/ 3975100 h 3975100"/>
              <a:gd name="connsiteX8" fmla="*/ 4858590 w 4934790"/>
              <a:gd name="connsiteY8" fmla="*/ 88900 h 3975100"/>
              <a:gd name="connsiteX9" fmla="*/ 223090 w 493479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73400 w 4711700"/>
              <a:gd name="connsiteY5" fmla="*/ 33274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81695"/>
              <a:gd name="connsiteX1" fmla="*/ 812800 w 4711700"/>
              <a:gd name="connsiteY1" fmla="*/ 1003300 h 3981695"/>
              <a:gd name="connsiteX2" fmla="*/ 3136900 w 4711700"/>
              <a:gd name="connsiteY2" fmla="*/ 1739900 h 3981695"/>
              <a:gd name="connsiteX3" fmla="*/ 3073400 w 4711700"/>
              <a:gd name="connsiteY3" fmla="*/ 3327400 h 3981695"/>
              <a:gd name="connsiteX4" fmla="*/ 3632200 w 4711700"/>
              <a:gd name="connsiteY4" fmla="*/ 3911600 h 3981695"/>
              <a:gd name="connsiteX5" fmla="*/ 4711700 w 4711700"/>
              <a:gd name="connsiteY5" fmla="*/ 3975100 h 3981695"/>
              <a:gd name="connsiteX6" fmla="*/ 4635500 w 4711700"/>
              <a:gd name="connsiteY6" fmla="*/ 88900 h 3981695"/>
              <a:gd name="connsiteX7" fmla="*/ 0 w 4711700"/>
              <a:gd name="connsiteY7" fmla="*/ 0 h 3981695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7888"/>
              <a:gd name="connsiteY0" fmla="*/ 10160 h 4035413"/>
              <a:gd name="connsiteX1" fmla="*/ 812800 w 4717888"/>
              <a:gd name="connsiteY1" fmla="*/ 1013460 h 4035413"/>
              <a:gd name="connsiteX2" fmla="*/ 3136900 w 4717888"/>
              <a:gd name="connsiteY2" fmla="*/ 1750060 h 4035413"/>
              <a:gd name="connsiteX3" fmla="*/ 3073400 w 4717888"/>
              <a:gd name="connsiteY3" fmla="*/ 3337560 h 4035413"/>
              <a:gd name="connsiteX4" fmla="*/ 3568700 w 4717888"/>
              <a:gd name="connsiteY4" fmla="*/ 3985260 h 4035413"/>
              <a:gd name="connsiteX5" fmla="*/ 4711700 w 4717888"/>
              <a:gd name="connsiteY5" fmla="*/ 3985260 h 4035413"/>
              <a:gd name="connsiteX6" fmla="*/ 4711700 w 4717888"/>
              <a:gd name="connsiteY6" fmla="*/ 0 h 4035413"/>
              <a:gd name="connsiteX7" fmla="*/ 0 w 4717888"/>
              <a:gd name="connsiteY7" fmla="*/ 10160 h 4035413"/>
              <a:gd name="connsiteX0" fmla="*/ 0 w 4720272"/>
              <a:gd name="connsiteY0" fmla="*/ 10160 h 4035413"/>
              <a:gd name="connsiteX1" fmla="*/ 812800 w 4720272"/>
              <a:gd name="connsiteY1" fmla="*/ 1013460 h 4035413"/>
              <a:gd name="connsiteX2" fmla="*/ 3136900 w 4720272"/>
              <a:gd name="connsiteY2" fmla="*/ 1750060 h 4035413"/>
              <a:gd name="connsiteX3" fmla="*/ 3073400 w 4720272"/>
              <a:gd name="connsiteY3" fmla="*/ 3337560 h 4035413"/>
              <a:gd name="connsiteX4" fmla="*/ 3568700 w 4720272"/>
              <a:gd name="connsiteY4" fmla="*/ 3985260 h 4035413"/>
              <a:gd name="connsiteX5" fmla="*/ 4711700 w 4720272"/>
              <a:gd name="connsiteY5" fmla="*/ 3985260 h 4035413"/>
              <a:gd name="connsiteX6" fmla="*/ 4711700 w 4720272"/>
              <a:gd name="connsiteY6" fmla="*/ 0 h 4035413"/>
              <a:gd name="connsiteX7" fmla="*/ 0 w 4720272"/>
              <a:gd name="connsiteY7" fmla="*/ 10160 h 4035413"/>
              <a:gd name="connsiteX0" fmla="*/ 0 w 4720272"/>
              <a:gd name="connsiteY0" fmla="*/ 10160 h 4054202"/>
              <a:gd name="connsiteX1" fmla="*/ 812800 w 4720272"/>
              <a:gd name="connsiteY1" fmla="*/ 1013460 h 4054202"/>
              <a:gd name="connsiteX2" fmla="*/ 3136900 w 4720272"/>
              <a:gd name="connsiteY2" fmla="*/ 1750060 h 4054202"/>
              <a:gd name="connsiteX3" fmla="*/ 3073400 w 4720272"/>
              <a:gd name="connsiteY3" fmla="*/ 3337560 h 4054202"/>
              <a:gd name="connsiteX4" fmla="*/ 3568700 w 4720272"/>
              <a:gd name="connsiteY4" fmla="*/ 3985260 h 4054202"/>
              <a:gd name="connsiteX5" fmla="*/ 4711700 w 4720272"/>
              <a:gd name="connsiteY5" fmla="*/ 3985260 h 4054202"/>
              <a:gd name="connsiteX6" fmla="*/ 4711700 w 4720272"/>
              <a:gd name="connsiteY6" fmla="*/ 0 h 4054202"/>
              <a:gd name="connsiteX7" fmla="*/ 0 w 4720272"/>
              <a:gd name="connsiteY7" fmla="*/ 10160 h 4054202"/>
              <a:gd name="connsiteX0" fmla="*/ 0 w 4720272"/>
              <a:gd name="connsiteY0" fmla="*/ 10160 h 4061426"/>
              <a:gd name="connsiteX1" fmla="*/ 812800 w 4720272"/>
              <a:gd name="connsiteY1" fmla="*/ 1013460 h 4061426"/>
              <a:gd name="connsiteX2" fmla="*/ 3136900 w 4720272"/>
              <a:gd name="connsiteY2" fmla="*/ 1750060 h 4061426"/>
              <a:gd name="connsiteX3" fmla="*/ 3073400 w 4720272"/>
              <a:gd name="connsiteY3" fmla="*/ 3337560 h 4061426"/>
              <a:gd name="connsiteX4" fmla="*/ 3568700 w 4720272"/>
              <a:gd name="connsiteY4" fmla="*/ 3985260 h 4061426"/>
              <a:gd name="connsiteX5" fmla="*/ 4711700 w 4720272"/>
              <a:gd name="connsiteY5" fmla="*/ 3985260 h 4061426"/>
              <a:gd name="connsiteX6" fmla="*/ 4711700 w 4720272"/>
              <a:gd name="connsiteY6" fmla="*/ 0 h 4061426"/>
              <a:gd name="connsiteX7" fmla="*/ 0 w 4720272"/>
              <a:gd name="connsiteY7" fmla="*/ 10160 h 4061426"/>
              <a:gd name="connsiteX0" fmla="*/ 0 w 4724879"/>
              <a:gd name="connsiteY0" fmla="*/ 10160 h 4061426"/>
              <a:gd name="connsiteX1" fmla="*/ 812800 w 4724879"/>
              <a:gd name="connsiteY1" fmla="*/ 1013460 h 4061426"/>
              <a:gd name="connsiteX2" fmla="*/ 3136900 w 4724879"/>
              <a:gd name="connsiteY2" fmla="*/ 1750060 h 4061426"/>
              <a:gd name="connsiteX3" fmla="*/ 3073400 w 4724879"/>
              <a:gd name="connsiteY3" fmla="*/ 3337560 h 4061426"/>
              <a:gd name="connsiteX4" fmla="*/ 3568700 w 4724879"/>
              <a:gd name="connsiteY4" fmla="*/ 3985260 h 4061426"/>
              <a:gd name="connsiteX5" fmla="*/ 4711700 w 4724879"/>
              <a:gd name="connsiteY5" fmla="*/ 3985260 h 4061426"/>
              <a:gd name="connsiteX6" fmla="*/ 4711700 w 4724879"/>
              <a:gd name="connsiteY6" fmla="*/ 0 h 4061426"/>
              <a:gd name="connsiteX7" fmla="*/ 0 w 4724879"/>
              <a:gd name="connsiteY7" fmla="*/ 10160 h 4061426"/>
              <a:gd name="connsiteX0" fmla="*/ 0 w 4718401"/>
              <a:gd name="connsiteY0" fmla="*/ 10160 h 4061426"/>
              <a:gd name="connsiteX1" fmla="*/ 812800 w 4718401"/>
              <a:gd name="connsiteY1" fmla="*/ 1013460 h 4061426"/>
              <a:gd name="connsiteX2" fmla="*/ 3136900 w 4718401"/>
              <a:gd name="connsiteY2" fmla="*/ 1750060 h 4061426"/>
              <a:gd name="connsiteX3" fmla="*/ 3073400 w 4718401"/>
              <a:gd name="connsiteY3" fmla="*/ 3337560 h 4061426"/>
              <a:gd name="connsiteX4" fmla="*/ 3568700 w 4718401"/>
              <a:gd name="connsiteY4" fmla="*/ 3985260 h 4061426"/>
              <a:gd name="connsiteX5" fmla="*/ 4711700 w 4718401"/>
              <a:gd name="connsiteY5" fmla="*/ 3985260 h 4061426"/>
              <a:gd name="connsiteX6" fmla="*/ 4711700 w 4718401"/>
              <a:gd name="connsiteY6" fmla="*/ 0 h 4061426"/>
              <a:gd name="connsiteX7" fmla="*/ 0 w 4718401"/>
              <a:gd name="connsiteY7" fmla="*/ 10160 h 4061426"/>
              <a:gd name="connsiteX0" fmla="*/ 0 w 4718401"/>
              <a:gd name="connsiteY0" fmla="*/ 10160 h 4045922"/>
              <a:gd name="connsiteX1" fmla="*/ 812800 w 4718401"/>
              <a:gd name="connsiteY1" fmla="*/ 1013460 h 4045922"/>
              <a:gd name="connsiteX2" fmla="*/ 3136900 w 4718401"/>
              <a:gd name="connsiteY2" fmla="*/ 1750060 h 4045922"/>
              <a:gd name="connsiteX3" fmla="*/ 2974340 w 4718401"/>
              <a:gd name="connsiteY3" fmla="*/ 3482340 h 4045922"/>
              <a:gd name="connsiteX4" fmla="*/ 3568700 w 4718401"/>
              <a:gd name="connsiteY4" fmla="*/ 3985260 h 4045922"/>
              <a:gd name="connsiteX5" fmla="*/ 4711700 w 4718401"/>
              <a:gd name="connsiteY5" fmla="*/ 3985260 h 4045922"/>
              <a:gd name="connsiteX6" fmla="*/ 4711700 w 4718401"/>
              <a:gd name="connsiteY6" fmla="*/ 0 h 4045922"/>
              <a:gd name="connsiteX7" fmla="*/ 0 w 4718401"/>
              <a:gd name="connsiteY7" fmla="*/ 10160 h 4045922"/>
              <a:gd name="connsiteX0" fmla="*/ 0 w 4718401"/>
              <a:gd name="connsiteY0" fmla="*/ 10160 h 4090764"/>
              <a:gd name="connsiteX1" fmla="*/ 812800 w 4718401"/>
              <a:gd name="connsiteY1" fmla="*/ 1013460 h 4090764"/>
              <a:gd name="connsiteX2" fmla="*/ 3136900 w 4718401"/>
              <a:gd name="connsiteY2" fmla="*/ 1750060 h 4090764"/>
              <a:gd name="connsiteX3" fmla="*/ 2974340 w 4718401"/>
              <a:gd name="connsiteY3" fmla="*/ 3482340 h 4090764"/>
              <a:gd name="connsiteX4" fmla="*/ 3561080 w 4718401"/>
              <a:gd name="connsiteY4" fmla="*/ 4053840 h 4090764"/>
              <a:gd name="connsiteX5" fmla="*/ 4711700 w 4718401"/>
              <a:gd name="connsiteY5" fmla="*/ 3985260 h 4090764"/>
              <a:gd name="connsiteX6" fmla="*/ 4711700 w 4718401"/>
              <a:gd name="connsiteY6" fmla="*/ 0 h 4090764"/>
              <a:gd name="connsiteX7" fmla="*/ 0 w 4718401"/>
              <a:gd name="connsiteY7" fmla="*/ 10160 h 4090764"/>
              <a:gd name="connsiteX0" fmla="*/ 0 w 4729635"/>
              <a:gd name="connsiteY0" fmla="*/ 1503 h 4090764"/>
              <a:gd name="connsiteX1" fmla="*/ 824034 w 4729635"/>
              <a:gd name="connsiteY1" fmla="*/ 1013460 h 4090764"/>
              <a:gd name="connsiteX2" fmla="*/ 3148134 w 4729635"/>
              <a:gd name="connsiteY2" fmla="*/ 1750060 h 4090764"/>
              <a:gd name="connsiteX3" fmla="*/ 2985574 w 4729635"/>
              <a:gd name="connsiteY3" fmla="*/ 3482340 h 4090764"/>
              <a:gd name="connsiteX4" fmla="*/ 3572314 w 4729635"/>
              <a:gd name="connsiteY4" fmla="*/ 4053840 h 4090764"/>
              <a:gd name="connsiteX5" fmla="*/ 4722934 w 4729635"/>
              <a:gd name="connsiteY5" fmla="*/ 3985260 h 4090764"/>
              <a:gd name="connsiteX6" fmla="*/ 4722934 w 4729635"/>
              <a:gd name="connsiteY6" fmla="*/ 0 h 4090764"/>
              <a:gd name="connsiteX7" fmla="*/ 0 w 4729635"/>
              <a:gd name="connsiteY7" fmla="*/ 1503 h 4090764"/>
              <a:gd name="connsiteX0" fmla="*/ 0 w 4737770"/>
              <a:gd name="connsiteY0" fmla="*/ 1503 h 4090764"/>
              <a:gd name="connsiteX1" fmla="*/ 824034 w 4737770"/>
              <a:gd name="connsiteY1" fmla="*/ 1013460 h 4090764"/>
              <a:gd name="connsiteX2" fmla="*/ 3148134 w 4737770"/>
              <a:gd name="connsiteY2" fmla="*/ 1750060 h 4090764"/>
              <a:gd name="connsiteX3" fmla="*/ 2985574 w 4737770"/>
              <a:gd name="connsiteY3" fmla="*/ 3482340 h 4090764"/>
              <a:gd name="connsiteX4" fmla="*/ 3572314 w 4737770"/>
              <a:gd name="connsiteY4" fmla="*/ 4053840 h 4090764"/>
              <a:gd name="connsiteX5" fmla="*/ 4722934 w 4737770"/>
              <a:gd name="connsiteY5" fmla="*/ 3985260 h 4090764"/>
              <a:gd name="connsiteX6" fmla="*/ 4734168 w 4737770"/>
              <a:gd name="connsiteY6" fmla="*/ 0 h 4090764"/>
              <a:gd name="connsiteX7" fmla="*/ 0 w 4737770"/>
              <a:gd name="connsiteY7" fmla="*/ 1503 h 4090764"/>
              <a:gd name="connsiteX0" fmla="*/ 0 w 4740869"/>
              <a:gd name="connsiteY0" fmla="*/ 1503 h 4090764"/>
              <a:gd name="connsiteX1" fmla="*/ 824034 w 4740869"/>
              <a:gd name="connsiteY1" fmla="*/ 1013460 h 4090764"/>
              <a:gd name="connsiteX2" fmla="*/ 3148134 w 4740869"/>
              <a:gd name="connsiteY2" fmla="*/ 1750060 h 4090764"/>
              <a:gd name="connsiteX3" fmla="*/ 2985574 w 4740869"/>
              <a:gd name="connsiteY3" fmla="*/ 3482340 h 4090764"/>
              <a:gd name="connsiteX4" fmla="*/ 3572314 w 4740869"/>
              <a:gd name="connsiteY4" fmla="*/ 4053840 h 4090764"/>
              <a:gd name="connsiteX5" fmla="*/ 4734168 w 4740869"/>
              <a:gd name="connsiteY5" fmla="*/ 3985260 h 4090764"/>
              <a:gd name="connsiteX6" fmla="*/ 4734168 w 4740869"/>
              <a:gd name="connsiteY6" fmla="*/ 0 h 4090764"/>
              <a:gd name="connsiteX7" fmla="*/ 0 w 4740869"/>
              <a:gd name="connsiteY7" fmla="*/ 1503 h 409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0869" h="4090764">
                <a:moveTo>
                  <a:pt x="0" y="1503"/>
                </a:moveTo>
                <a:cubicBezTo>
                  <a:pt x="127000" y="418486"/>
                  <a:pt x="299345" y="722034"/>
                  <a:pt x="824034" y="1013460"/>
                </a:cubicBezTo>
                <a:cubicBezTo>
                  <a:pt x="1348723" y="1304886"/>
                  <a:pt x="2787877" y="1338580"/>
                  <a:pt x="3148134" y="1750060"/>
                </a:cubicBezTo>
                <a:cubicBezTo>
                  <a:pt x="3508391" y="2161540"/>
                  <a:pt x="2914877" y="3098377"/>
                  <a:pt x="2985574" y="3482340"/>
                </a:cubicBezTo>
                <a:cubicBezTo>
                  <a:pt x="3056271" y="3866303"/>
                  <a:pt x="3280882" y="3970020"/>
                  <a:pt x="3572314" y="4053840"/>
                </a:cubicBezTo>
                <a:cubicBezTo>
                  <a:pt x="3863746" y="4137660"/>
                  <a:pt x="4374335" y="4063153"/>
                  <a:pt x="4734168" y="3985260"/>
                </a:cubicBezTo>
                <a:cubicBezTo>
                  <a:pt x="4741788" y="2682240"/>
                  <a:pt x="4744328" y="1295400"/>
                  <a:pt x="4734168" y="0"/>
                </a:cubicBezTo>
                <a:lnTo>
                  <a:pt x="0" y="1503"/>
                </a:lnTo>
                <a:close/>
              </a:path>
            </a:pathLst>
          </a:custGeom>
          <a:gradFill>
            <a:gsLst>
              <a:gs pos="79000">
                <a:srgbClr val="3EC0F8"/>
              </a:gs>
              <a:gs pos="27000">
                <a:srgbClr val="9660E9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-29028" y="0"/>
            <a:ext cx="12250056" cy="6858000"/>
          </a:xfrm>
          <a:custGeom>
            <a:avLst/>
            <a:gdLst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223090 w 4934790"/>
              <a:gd name="connsiteY0" fmla="*/ 0 h 3975100"/>
              <a:gd name="connsiteX1" fmla="*/ 896190 w 4934790"/>
              <a:gd name="connsiteY1" fmla="*/ 838200 h 3975100"/>
              <a:gd name="connsiteX2" fmla="*/ 2331290 w 4934790"/>
              <a:gd name="connsiteY2" fmla="*/ 1295400 h 3975100"/>
              <a:gd name="connsiteX3" fmla="*/ 3359990 w 4934790"/>
              <a:gd name="connsiteY3" fmla="*/ 1739900 h 3975100"/>
              <a:gd name="connsiteX4" fmla="*/ 3575890 w 4934790"/>
              <a:gd name="connsiteY4" fmla="*/ 2705100 h 3975100"/>
              <a:gd name="connsiteX5" fmla="*/ 3245690 w 4934790"/>
              <a:gd name="connsiteY5" fmla="*/ 3213100 h 3975100"/>
              <a:gd name="connsiteX6" fmla="*/ 3855290 w 4934790"/>
              <a:gd name="connsiteY6" fmla="*/ 3911600 h 3975100"/>
              <a:gd name="connsiteX7" fmla="*/ 4934790 w 4934790"/>
              <a:gd name="connsiteY7" fmla="*/ 3975100 h 3975100"/>
              <a:gd name="connsiteX8" fmla="*/ 4858590 w 4934790"/>
              <a:gd name="connsiteY8" fmla="*/ 88900 h 3975100"/>
              <a:gd name="connsiteX9" fmla="*/ 223090 w 493479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73400 w 4711700"/>
              <a:gd name="connsiteY5" fmla="*/ 33274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81695"/>
              <a:gd name="connsiteX1" fmla="*/ 812800 w 4711700"/>
              <a:gd name="connsiteY1" fmla="*/ 1003300 h 3981695"/>
              <a:gd name="connsiteX2" fmla="*/ 3136900 w 4711700"/>
              <a:gd name="connsiteY2" fmla="*/ 1739900 h 3981695"/>
              <a:gd name="connsiteX3" fmla="*/ 3073400 w 4711700"/>
              <a:gd name="connsiteY3" fmla="*/ 3327400 h 3981695"/>
              <a:gd name="connsiteX4" fmla="*/ 3632200 w 4711700"/>
              <a:gd name="connsiteY4" fmla="*/ 3911600 h 3981695"/>
              <a:gd name="connsiteX5" fmla="*/ 4711700 w 4711700"/>
              <a:gd name="connsiteY5" fmla="*/ 3975100 h 3981695"/>
              <a:gd name="connsiteX6" fmla="*/ 4635500 w 4711700"/>
              <a:gd name="connsiteY6" fmla="*/ 88900 h 3981695"/>
              <a:gd name="connsiteX7" fmla="*/ 0 w 4711700"/>
              <a:gd name="connsiteY7" fmla="*/ 0 h 3981695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7888"/>
              <a:gd name="connsiteY0" fmla="*/ 10160 h 4035413"/>
              <a:gd name="connsiteX1" fmla="*/ 812800 w 4717888"/>
              <a:gd name="connsiteY1" fmla="*/ 1013460 h 4035413"/>
              <a:gd name="connsiteX2" fmla="*/ 3136900 w 4717888"/>
              <a:gd name="connsiteY2" fmla="*/ 1750060 h 4035413"/>
              <a:gd name="connsiteX3" fmla="*/ 3073400 w 4717888"/>
              <a:gd name="connsiteY3" fmla="*/ 3337560 h 4035413"/>
              <a:gd name="connsiteX4" fmla="*/ 3568700 w 4717888"/>
              <a:gd name="connsiteY4" fmla="*/ 3985260 h 4035413"/>
              <a:gd name="connsiteX5" fmla="*/ 4711700 w 4717888"/>
              <a:gd name="connsiteY5" fmla="*/ 3985260 h 4035413"/>
              <a:gd name="connsiteX6" fmla="*/ 4711700 w 4717888"/>
              <a:gd name="connsiteY6" fmla="*/ 0 h 4035413"/>
              <a:gd name="connsiteX7" fmla="*/ 0 w 4717888"/>
              <a:gd name="connsiteY7" fmla="*/ 10160 h 4035413"/>
              <a:gd name="connsiteX0" fmla="*/ 0 w 4720272"/>
              <a:gd name="connsiteY0" fmla="*/ 10160 h 4035413"/>
              <a:gd name="connsiteX1" fmla="*/ 812800 w 4720272"/>
              <a:gd name="connsiteY1" fmla="*/ 1013460 h 4035413"/>
              <a:gd name="connsiteX2" fmla="*/ 3136900 w 4720272"/>
              <a:gd name="connsiteY2" fmla="*/ 1750060 h 4035413"/>
              <a:gd name="connsiteX3" fmla="*/ 3073400 w 4720272"/>
              <a:gd name="connsiteY3" fmla="*/ 3337560 h 4035413"/>
              <a:gd name="connsiteX4" fmla="*/ 3568700 w 4720272"/>
              <a:gd name="connsiteY4" fmla="*/ 3985260 h 4035413"/>
              <a:gd name="connsiteX5" fmla="*/ 4711700 w 4720272"/>
              <a:gd name="connsiteY5" fmla="*/ 3985260 h 4035413"/>
              <a:gd name="connsiteX6" fmla="*/ 4711700 w 4720272"/>
              <a:gd name="connsiteY6" fmla="*/ 0 h 4035413"/>
              <a:gd name="connsiteX7" fmla="*/ 0 w 4720272"/>
              <a:gd name="connsiteY7" fmla="*/ 10160 h 4035413"/>
              <a:gd name="connsiteX0" fmla="*/ 0 w 4720272"/>
              <a:gd name="connsiteY0" fmla="*/ 10160 h 4054202"/>
              <a:gd name="connsiteX1" fmla="*/ 812800 w 4720272"/>
              <a:gd name="connsiteY1" fmla="*/ 1013460 h 4054202"/>
              <a:gd name="connsiteX2" fmla="*/ 3136900 w 4720272"/>
              <a:gd name="connsiteY2" fmla="*/ 1750060 h 4054202"/>
              <a:gd name="connsiteX3" fmla="*/ 3073400 w 4720272"/>
              <a:gd name="connsiteY3" fmla="*/ 3337560 h 4054202"/>
              <a:gd name="connsiteX4" fmla="*/ 3568700 w 4720272"/>
              <a:gd name="connsiteY4" fmla="*/ 3985260 h 4054202"/>
              <a:gd name="connsiteX5" fmla="*/ 4711700 w 4720272"/>
              <a:gd name="connsiteY5" fmla="*/ 3985260 h 4054202"/>
              <a:gd name="connsiteX6" fmla="*/ 4711700 w 4720272"/>
              <a:gd name="connsiteY6" fmla="*/ 0 h 4054202"/>
              <a:gd name="connsiteX7" fmla="*/ 0 w 4720272"/>
              <a:gd name="connsiteY7" fmla="*/ 10160 h 4054202"/>
              <a:gd name="connsiteX0" fmla="*/ 0 w 4720272"/>
              <a:gd name="connsiteY0" fmla="*/ 10160 h 4061426"/>
              <a:gd name="connsiteX1" fmla="*/ 812800 w 4720272"/>
              <a:gd name="connsiteY1" fmla="*/ 1013460 h 4061426"/>
              <a:gd name="connsiteX2" fmla="*/ 3136900 w 4720272"/>
              <a:gd name="connsiteY2" fmla="*/ 1750060 h 4061426"/>
              <a:gd name="connsiteX3" fmla="*/ 3073400 w 4720272"/>
              <a:gd name="connsiteY3" fmla="*/ 3337560 h 4061426"/>
              <a:gd name="connsiteX4" fmla="*/ 3568700 w 4720272"/>
              <a:gd name="connsiteY4" fmla="*/ 3985260 h 4061426"/>
              <a:gd name="connsiteX5" fmla="*/ 4711700 w 4720272"/>
              <a:gd name="connsiteY5" fmla="*/ 3985260 h 4061426"/>
              <a:gd name="connsiteX6" fmla="*/ 4711700 w 4720272"/>
              <a:gd name="connsiteY6" fmla="*/ 0 h 4061426"/>
              <a:gd name="connsiteX7" fmla="*/ 0 w 4720272"/>
              <a:gd name="connsiteY7" fmla="*/ 10160 h 4061426"/>
              <a:gd name="connsiteX0" fmla="*/ 0 w 4724879"/>
              <a:gd name="connsiteY0" fmla="*/ 10160 h 4061426"/>
              <a:gd name="connsiteX1" fmla="*/ 812800 w 4724879"/>
              <a:gd name="connsiteY1" fmla="*/ 1013460 h 4061426"/>
              <a:gd name="connsiteX2" fmla="*/ 3136900 w 4724879"/>
              <a:gd name="connsiteY2" fmla="*/ 1750060 h 4061426"/>
              <a:gd name="connsiteX3" fmla="*/ 3073400 w 4724879"/>
              <a:gd name="connsiteY3" fmla="*/ 3337560 h 4061426"/>
              <a:gd name="connsiteX4" fmla="*/ 3568700 w 4724879"/>
              <a:gd name="connsiteY4" fmla="*/ 3985260 h 4061426"/>
              <a:gd name="connsiteX5" fmla="*/ 4711700 w 4724879"/>
              <a:gd name="connsiteY5" fmla="*/ 3985260 h 4061426"/>
              <a:gd name="connsiteX6" fmla="*/ 4711700 w 4724879"/>
              <a:gd name="connsiteY6" fmla="*/ 0 h 4061426"/>
              <a:gd name="connsiteX7" fmla="*/ 0 w 4724879"/>
              <a:gd name="connsiteY7" fmla="*/ 10160 h 4061426"/>
              <a:gd name="connsiteX0" fmla="*/ 0 w 4718401"/>
              <a:gd name="connsiteY0" fmla="*/ 10160 h 4061426"/>
              <a:gd name="connsiteX1" fmla="*/ 812800 w 4718401"/>
              <a:gd name="connsiteY1" fmla="*/ 1013460 h 4061426"/>
              <a:gd name="connsiteX2" fmla="*/ 3136900 w 4718401"/>
              <a:gd name="connsiteY2" fmla="*/ 1750060 h 4061426"/>
              <a:gd name="connsiteX3" fmla="*/ 3073400 w 4718401"/>
              <a:gd name="connsiteY3" fmla="*/ 3337560 h 4061426"/>
              <a:gd name="connsiteX4" fmla="*/ 3568700 w 4718401"/>
              <a:gd name="connsiteY4" fmla="*/ 3985260 h 4061426"/>
              <a:gd name="connsiteX5" fmla="*/ 4711700 w 4718401"/>
              <a:gd name="connsiteY5" fmla="*/ 3985260 h 4061426"/>
              <a:gd name="connsiteX6" fmla="*/ 4711700 w 4718401"/>
              <a:gd name="connsiteY6" fmla="*/ 0 h 4061426"/>
              <a:gd name="connsiteX7" fmla="*/ 0 w 4718401"/>
              <a:gd name="connsiteY7" fmla="*/ 10160 h 4061426"/>
              <a:gd name="connsiteX0" fmla="*/ 0 w 4718401"/>
              <a:gd name="connsiteY0" fmla="*/ 10160 h 4045922"/>
              <a:gd name="connsiteX1" fmla="*/ 812800 w 4718401"/>
              <a:gd name="connsiteY1" fmla="*/ 1013460 h 4045922"/>
              <a:gd name="connsiteX2" fmla="*/ 3136900 w 4718401"/>
              <a:gd name="connsiteY2" fmla="*/ 1750060 h 4045922"/>
              <a:gd name="connsiteX3" fmla="*/ 2974340 w 4718401"/>
              <a:gd name="connsiteY3" fmla="*/ 3482340 h 4045922"/>
              <a:gd name="connsiteX4" fmla="*/ 3568700 w 4718401"/>
              <a:gd name="connsiteY4" fmla="*/ 3985260 h 4045922"/>
              <a:gd name="connsiteX5" fmla="*/ 4711700 w 4718401"/>
              <a:gd name="connsiteY5" fmla="*/ 3985260 h 4045922"/>
              <a:gd name="connsiteX6" fmla="*/ 4711700 w 4718401"/>
              <a:gd name="connsiteY6" fmla="*/ 0 h 4045922"/>
              <a:gd name="connsiteX7" fmla="*/ 0 w 4718401"/>
              <a:gd name="connsiteY7" fmla="*/ 10160 h 4045922"/>
              <a:gd name="connsiteX0" fmla="*/ 0 w 4718401"/>
              <a:gd name="connsiteY0" fmla="*/ 10160 h 4090764"/>
              <a:gd name="connsiteX1" fmla="*/ 812800 w 4718401"/>
              <a:gd name="connsiteY1" fmla="*/ 1013460 h 4090764"/>
              <a:gd name="connsiteX2" fmla="*/ 3136900 w 4718401"/>
              <a:gd name="connsiteY2" fmla="*/ 1750060 h 4090764"/>
              <a:gd name="connsiteX3" fmla="*/ 2974340 w 4718401"/>
              <a:gd name="connsiteY3" fmla="*/ 3482340 h 4090764"/>
              <a:gd name="connsiteX4" fmla="*/ 3561080 w 4718401"/>
              <a:gd name="connsiteY4" fmla="*/ 4053840 h 4090764"/>
              <a:gd name="connsiteX5" fmla="*/ 4711700 w 4718401"/>
              <a:gd name="connsiteY5" fmla="*/ 3985260 h 4090764"/>
              <a:gd name="connsiteX6" fmla="*/ 4711700 w 4718401"/>
              <a:gd name="connsiteY6" fmla="*/ 0 h 4090764"/>
              <a:gd name="connsiteX7" fmla="*/ 0 w 4718401"/>
              <a:gd name="connsiteY7" fmla="*/ 10160 h 4090764"/>
              <a:gd name="connsiteX0" fmla="*/ 0 w 4729635"/>
              <a:gd name="connsiteY0" fmla="*/ 1503 h 4090764"/>
              <a:gd name="connsiteX1" fmla="*/ 824034 w 4729635"/>
              <a:gd name="connsiteY1" fmla="*/ 1013460 h 4090764"/>
              <a:gd name="connsiteX2" fmla="*/ 3148134 w 4729635"/>
              <a:gd name="connsiteY2" fmla="*/ 1750060 h 4090764"/>
              <a:gd name="connsiteX3" fmla="*/ 2985574 w 4729635"/>
              <a:gd name="connsiteY3" fmla="*/ 3482340 h 4090764"/>
              <a:gd name="connsiteX4" fmla="*/ 3572314 w 4729635"/>
              <a:gd name="connsiteY4" fmla="*/ 4053840 h 4090764"/>
              <a:gd name="connsiteX5" fmla="*/ 4722934 w 4729635"/>
              <a:gd name="connsiteY5" fmla="*/ 3985260 h 4090764"/>
              <a:gd name="connsiteX6" fmla="*/ 4722934 w 4729635"/>
              <a:gd name="connsiteY6" fmla="*/ 0 h 4090764"/>
              <a:gd name="connsiteX7" fmla="*/ 0 w 4729635"/>
              <a:gd name="connsiteY7" fmla="*/ 1503 h 4090764"/>
              <a:gd name="connsiteX0" fmla="*/ 0 w 4737770"/>
              <a:gd name="connsiteY0" fmla="*/ 1503 h 4090764"/>
              <a:gd name="connsiteX1" fmla="*/ 824034 w 4737770"/>
              <a:gd name="connsiteY1" fmla="*/ 1013460 h 4090764"/>
              <a:gd name="connsiteX2" fmla="*/ 3148134 w 4737770"/>
              <a:gd name="connsiteY2" fmla="*/ 1750060 h 4090764"/>
              <a:gd name="connsiteX3" fmla="*/ 2985574 w 4737770"/>
              <a:gd name="connsiteY3" fmla="*/ 3482340 h 4090764"/>
              <a:gd name="connsiteX4" fmla="*/ 3572314 w 4737770"/>
              <a:gd name="connsiteY4" fmla="*/ 4053840 h 4090764"/>
              <a:gd name="connsiteX5" fmla="*/ 4722934 w 4737770"/>
              <a:gd name="connsiteY5" fmla="*/ 3985260 h 4090764"/>
              <a:gd name="connsiteX6" fmla="*/ 4734168 w 4737770"/>
              <a:gd name="connsiteY6" fmla="*/ 0 h 4090764"/>
              <a:gd name="connsiteX7" fmla="*/ 0 w 4737770"/>
              <a:gd name="connsiteY7" fmla="*/ 1503 h 4090764"/>
              <a:gd name="connsiteX0" fmla="*/ 0 w 4740869"/>
              <a:gd name="connsiteY0" fmla="*/ 1503 h 4090764"/>
              <a:gd name="connsiteX1" fmla="*/ 824034 w 4740869"/>
              <a:gd name="connsiteY1" fmla="*/ 1013460 h 4090764"/>
              <a:gd name="connsiteX2" fmla="*/ 3148134 w 4740869"/>
              <a:gd name="connsiteY2" fmla="*/ 1750060 h 4090764"/>
              <a:gd name="connsiteX3" fmla="*/ 2985574 w 4740869"/>
              <a:gd name="connsiteY3" fmla="*/ 3482340 h 4090764"/>
              <a:gd name="connsiteX4" fmla="*/ 3572314 w 4740869"/>
              <a:gd name="connsiteY4" fmla="*/ 4053840 h 4090764"/>
              <a:gd name="connsiteX5" fmla="*/ 4734168 w 4740869"/>
              <a:gd name="connsiteY5" fmla="*/ 3985260 h 4090764"/>
              <a:gd name="connsiteX6" fmla="*/ 4734168 w 4740869"/>
              <a:gd name="connsiteY6" fmla="*/ 0 h 4090764"/>
              <a:gd name="connsiteX7" fmla="*/ 0 w 4740869"/>
              <a:gd name="connsiteY7" fmla="*/ 1503 h 409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0869" h="4090764">
                <a:moveTo>
                  <a:pt x="0" y="1503"/>
                </a:moveTo>
                <a:cubicBezTo>
                  <a:pt x="127000" y="418486"/>
                  <a:pt x="299345" y="722034"/>
                  <a:pt x="824034" y="1013460"/>
                </a:cubicBezTo>
                <a:cubicBezTo>
                  <a:pt x="1348723" y="1304886"/>
                  <a:pt x="2787877" y="1338580"/>
                  <a:pt x="3148134" y="1750060"/>
                </a:cubicBezTo>
                <a:cubicBezTo>
                  <a:pt x="3508391" y="2161540"/>
                  <a:pt x="2914877" y="3098377"/>
                  <a:pt x="2985574" y="3482340"/>
                </a:cubicBezTo>
                <a:cubicBezTo>
                  <a:pt x="3056271" y="3866303"/>
                  <a:pt x="3280882" y="3970020"/>
                  <a:pt x="3572314" y="4053840"/>
                </a:cubicBezTo>
                <a:cubicBezTo>
                  <a:pt x="3863746" y="4137660"/>
                  <a:pt x="4374335" y="4063153"/>
                  <a:pt x="4734168" y="3985260"/>
                </a:cubicBezTo>
                <a:cubicBezTo>
                  <a:pt x="4741788" y="2682240"/>
                  <a:pt x="4744328" y="1295400"/>
                  <a:pt x="4734168" y="0"/>
                </a:cubicBezTo>
                <a:lnTo>
                  <a:pt x="0" y="1503"/>
                </a:lnTo>
                <a:close/>
              </a:path>
            </a:pathLst>
          </a:custGeom>
          <a:gradFill>
            <a:gsLst>
              <a:gs pos="45000">
                <a:srgbClr val="F074E0"/>
              </a:gs>
              <a:gs pos="0">
                <a:schemeClr val="accent5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1719158" y="0"/>
            <a:ext cx="2913047" cy="1343026"/>
          </a:xfrm>
          <a:custGeom>
            <a:avLst/>
            <a:gdLst>
              <a:gd name="connsiteX0" fmla="*/ 0 w 2913047"/>
              <a:gd name="connsiteY0" fmla="*/ 0 h 1343026"/>
              <a:gd name="connsiteX1" fmla="*/ 513246 w 2913047"/>
              <a:gd name="connsiteY1" fmla="*/ 0 h 1343026"/>
              <a:gd name="connsiteX2" fmla="*/ 513433 w 2913047"/>
              <a:gd name="connsiteY2" fmla="*/ 3610 h 1343026"/>
              <a:gd name="connsiteX3" fmla="*/ 1456522 w 2913047"/>
              <a:gd name="connsiteY3" fmla="*/ 829828 h 1343026"/>
              <a:gd name="connsiteX4" fmla="*/ 2399611 w 2913047"/>
              <a:gd name="connsiteY4" fmla="*/ 3610 h 1343026"/>
              <a:gd name="connsiteX5" fmla="*/ 2399799 w 2913047"/>
              <a:gd name="connsiteY5" fmla="*/ 0 h 1343026"/>
              <a:gd name="connsiteX6" fmla="*/ 2913047 w 2913047"/>
              <a:gd name="connsiteY6" fmla="*/ 0 h 1343026"/>
              <a:gd name="connsiteX7" fmla="*/ 2910160 w 2913047"/>
              <a:gd name="connsiteY7" fmla="*/ 56081 h 1343026"/>
              <a:gd name="connsiteX8" fmla="*/ 1456523 w 2913047"/>
              <a:gd name="connsiteY8" fmla="*/ 1343026 h 1343026"/>
              <a:gd name="connsiteX9" fmla="*/ 2886 w 2913047"/>
              <a:gd name="connsiteY9" fmla="*/ 56081 h 1343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13047" h="1343026">
                <a:moveTo>
                  <a:pt x="0" y="0"/>
                </a:moveTo>
                <a:lnTo>
                  <a:pt x="513246" y="0"/>
                </a:lnTo>
                <a:lnTo>
                  <a:pt x="513433" y="3610"/>
                </a:lnTo>
                <a:cubicBezTo>
                  <a:pt x="561980" y="467684"/>
                  <a:pt x="965687" y="829828"/>
                  <a:pt x="1456522" y="829828"/>
                </a:cubicBezTo>
                <a:cubicBezTo>
                  <a:pt x="1947357" y="829828"/>
                  <a:pt x="2351065" y="467684"/>
                  <a:pt x="2399611" y="3610"/>
                </a:cubicBezTo>
                <a:lnTo>
                  <a:pt x="2399799" y="0"/>
                </a:lnTo>
                <a:lnTo>
                  <a:pt x="2913047" y="0"/>
                </a:lnTo>
                <a:lnTo>
                  <a:pt x="2910160" y="56081"/>
                </a:lnTo>
                <a:cubicBezTo>
                  <a:pt x="2835333" y="778939"/>
                  <a:pt x="2213074" y="1343026"/>
                  <a:pt x="1456523" y="1343026"/>
                </a:cubicBezTo>
                <a:cubicBezTo>
                  <a:pt x="699972" y="1343026"/>
                  <a:pt x="77713" y="778939"/>
                  <a:pt x="2886" y="56081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863600" y="825500"/>
            <a:ext cx="10464800" cy="5207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842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20963505">
            <a:off x="7981774" y="1794384"/>
            <a:ext cx="2663919" cy="3373449"/>
          </a:xfrm>
          <a:custGeom>
            <a:avLst/>
            <a:gdLst>
              <a:gd name="connsiteX0" fmla="*/ 0 w 2641600"/>
              <a:gd name="connsiteY0" fmla="*/ 101600 h 2743200"/>
              <a:gd name="connsiteX1" fmla="*/ 116114 w 2641600"/>
              <a:gd name="connsiteY1" fmla="*/ 595085 h 2743200"/>
              <a:gd name="connsiteX2" fmla="*/ 653143 w 2641600"/>
              <a:gd name="connsiteY2" fmla="*/ 899885 h 2743200"/>
              <a:gd name="connsiteX3" fmla="*/ 1175657 w 2641600"/>
              <a:gd name="connsiteY3" fmla="*/ 1190171 h 2743200"/>
              <a:gd name="connsiteX4" fmla="*/ 1262743 w 2641600"/>
              <a:gd name="connsiteY4" fmla="*/ 1944914 h 2743200"/>
              <a:gd name="connsiteX5" fmla="*/ 1393371 w 2641600"/>
              <a:gd name="connsiteY5" fmla="*/ 2510971 h 2743200"/>
              <a:gd name="connsiteX6" fmla="*/ 2235200 w 2641600"/>
              <a:gd name="connsiteY6" fmla="*/ 2743200 h 2743200"/>
              <a:gd name="connsiteX7" fmla="*/ 2612571 w 2641600"/>
              <a:gd name="connsiteY7" fmla="*/ 2743200 h 2743200"/>
              <a:gd name="connsiteX8" fmla="*/ 2641600 w 2641600"/>
              <a:gd name="connsiteY8" fmla="*/ 0 h 2743200"/>
              <a:gd name="connsiteX9" fmla="*/ 0 w 2641600"/>
              <a:gd name="connsiteY9" fmla="*/ 101600 h 2743200"/>
              <a:gd name="connsiteX0" fmla="*/ 181537 w 2823137"/>
              <a:gd name="connsiteY0" fmla="*/ 293202 h 2934802"/>
              <a:gd name="connsiteX1" fmla="*/ 297651 w 2823137"/>
              <a:gd name="connsiteY1" fmla="*/ 786687 h 2934802"/>
              <a:gd name="connsiteX2" fmla="*/ 834680 w 2823137"/>
              <a:gd name="connsiteY2" fmla="*/ 1091487 h 2934802"/>
              <a:gd name="connsiteX3" fmla="*/ 1357194 w 2823137"/>
              <a:gd name="connsiteY3" fmla="*/ 1381773 h 2934802"/>
              <a:gd name="connsiteX4" fmla="*/ 1444280 w 2823137"/>
              <a:gd name="connsiteY4" fmla="*/ 2136516 h 2934802"/>
              <a:gd name="connsiteX5" fmla="*/ 1574908 w 2823137"/>
              <a:gd name="connsiteY5" fmla="*/ 2702573 h 2934802"/>
              <a:gd name="connsiteX6" fmla="*/ 2416737 w 2823137"/>
              <a:gd name="connsiteY6" fmla="*/ 2934802 h 2934802"/>
              <a:gd name="connsiteX7" fmla="*/ 2794108 w 2823137"/>
              <a:gd name="connsiteY7" fmla="*/ 2934802 h 2934802"/>
              <a:gd name="connsiteX8" fmla="*/ 2823137 w 2823137"/>
              <a:gd name="connsiteY8" fmla="*/ 191602 h 2934802"/>
              <a:gd name="connsiteX9" fmla="*/ 181537 w 2823137"/>
              <a:gd name="connsiteY9" fmla="*/ 293202 h 2934802"/>
              <a:gd name="connsiteX0" fmla="*/ 181537 w 2823137"/>
              <a:gd name="connsiteY0" fmla="*/ 101600 h 2743200"/>
              <a:gd name="connsiteX1" fmla="*/ 297651 w 2823137"/>
              <a:gd name="connsiteY1" fmla="*/ 595085 h 2743200"/>
              <a:gd name="connsiteX2" fmla="*/ 834680 w 2823137"/>
              <a:gd name="connsiteY2" fmla="*/ 899885 h 2743200"/>
              <a:gd name="connsiteX3" fmla="*/ 1357194 w 2823137"/>
              <a:gd name="connsiteY3" fmla="*/ 1190171 h 2743200"/>
              <a:gd name="connsiteX4" fmla="*/ 1444280 w 2823137"/>
              <a:gd name="connsiteY4" fmla="*/ 1944914 h 2743200"/>
              <a:gd name="connsiteX5" fmla="*/ 1574908 w 2823137"/>
              <a:gd name="connsiteY5" fmla="*/ 2510971 h 2743200"/>
              <a:gd name="connsiteX6" fmla="*/ 2416737 w 2823137"/>
              <a:gd name="connsiteY6" fmla="*/ 2743200 h 2743200"/>
              <a:gd name="connsiteX7" fmla="*/ 2794108 w 2823137"/>
              <a:gd name="connsiteY7" fmla="*/ 2743200 h 2743200"/>
              <a:gd name="connsiteX8" fmla="*/ 2823137 w 2823137"/>
              <a:gd name="connsiteY8" fmla="*/ 0 h 2743200"/>
              <a:gd name="connsiteX9" fmla="*/ 181537 w 2823137"/>
              <a:gd name="connsiteY9" fmla="*/ 101600 h 2743200"/>
              <a:gd name="connsiteX0" fmla="*/ 80328 w 2721928"/>
              <a:gd name="connsiteY0" fmla="*/ 101600 h 2743200"/>
              <a:gd name="connsiteX1" fmla="*/ 733471 w 2721928"/>
              <a:gd name="connsiteY1" fmla="*/ 899885 h 2743200"/>
              <a:gd name="connsiteX2" fmla="*/ 1255985 w 2721928"/>
              <a:gd name="connsiteY2" fmla="*/ 1190171 h 2743200"/>
              <a:gd name="connsiteX3" fmla="*/ 1343071 w 2721928"/>
              <a:gd name="connsiteY3" fmla="*/ 1944914 h 2743200"/>
              <a:gd name="connsiteX4" fmla="*/ 1473699 w 2721928"/>
              <a:gd name="connsiteY4" fmla="*/ 2510971 h 2743200"/>
              <a:gd name="connsiteX5" fmla="*/ 2315528 w 2721928"/>
              <a:gd name="connsiteY5" fmla="*/ 2743200 h 2743200"/>
              <a:gd name="connsiteX6" fmla="*/ 2692899 w 2721928"/>
              <a:gd name="connsiteY6" fmla="*/ 2743200 h 2743200"/>
              <a:gd name="connsiteX7" fmla="*/ 2721928 w 2721928"/>
              <a:gd name="connsiteY7" fmla="*/ 0 h 2743200"/>
              <a:gd name="connsiteX8" fmla="*/ 80328 w 2721928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03287 w 2754716"/>
              <a:gd name="connsiteY3" fmla="*/ 2191657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4502 w 2756102"/>
              <a:gd name="connsiteY0" fmla="*/ 101600 h 2743200"/>
              <a:gd name="connsiteX1" fmla="*/ 564445 w 2756102"/>
              <a:gd name="connsiteY1" fmla="*/ 957942 h 2743200"/>
              <a:gd name="connsiteX2" fmla="*/ 1362731 w 2756102"/>
              <a:gd name="connsiteY2" fmla="*/ 1349828 h 2743200"/>
              <a:gd name="connsiteX3" fmla="*/ 1304673 w 2756102"/>
              <a:gd name="connsiteY3" fmla="*/ 2191657 h 2743200"/>
              <a:gd name="connsiteX4" fmla="*/ 1507873 w 2756102"/>
              <a:gd name="connsiteY4" fmla="*/ 2510971 h 2743200"/>
              <a:gd name="connsiteX5" fmla="*/ 2349702 w 2756102"/>
              <a:gd name="connsiteY5" fmla="*/ 2743200 h 2743200"/>
              <a:gd name="connsiteX6" fmla="*/ 2727073 w 2756102"/>
              <a:gd name="connsiteY6" fmla="*/ 2743200 h 2743200"/>
              <a:gd name="connsiteX7" fmla="*/ 2756102 w 2756102"/>
              <a:gd name="connsiteY7" fmla="*/ 0 h 2743200"/>
              <a:gd name="connsiteX8" fmla="*/ 114502 w 2756102"/>
              <a:gd name="connsiteY8" fmla="*/ 101600 h 2743200"/>
              <a:gd name="connsiteX0" fmla="*/ 139540 w 2781140"/>
              <a:gd name="connsiteY0" fmla="*/ 101600 h 2743200"/>
              <a:gd name="connsiteX1" fmla="*/ 473369 w 2781140"/>
              <a:gd name="connsiteY1" fmla="*/ 957942 h 2743200"/>
              <a:gd name="connsiteX2" fmla="*/ 1387769 w 2781140"/>
              <a:gd name="connsiteY2" fmla="*/ 1349828 h 2743200"/>
              <a:gd name="connsiteX3" fmla="*/ 1329711 w 2781140"/>
              <a:gd name="connsiteY3" fmla="*/ 2191657 h 2743200"/>
              <a:gd name="connsiteX4" fmla="*/ 1532911 w 2781140"/>
              <a:gd name="connsiteY4" fmla="*/ 2510971 h 2743200"/>
              <a:gd name="connsiteX5" fmla="*/ 2374740 w 2781140"/>
              <a:gd name="connsiteY5" fmla="*/ 2743200 h 2743200"/>
              <a:gd name="connsiteX6" fmla="*/ 2752111 w 2781140"/>
              <a:gd name="connsiteY6" fmla="*/ 2743200 h 2743200"/>
              <a:gd name="connsiteX7" fmla="*/ 2781140 w 2781140"/>
              <a:gd name="connsiteY7" fmla="*/ 0 h 2743200"/>
              <a:gd name="connsiteX8" fmla="*/ 139540 w 2781140"/>
              <a:gd name="connsiteY8" fmla="*/ 101600 h 2743200"/>
              <a:gd name="connsiteX0" fmla="*/ 28015 w 2669615"/>
              <a:gd name="connsiteY0" fmla="*/ 101600 h 2743200"/>
              <a:gd name="connsiteX1" fmla="*/ 1276244 w 2669615"/>
              <a:gd name="connsiteY1" fmla="*/ 1349828 h 2743200"/>
              <a:gd name="connsiteX2" fmla="*/ 1218186 w 2669615"/>
              <a:gd name="connsiteY2" fmla="*/ 2191657 h 2743200"/>
              <a:gd name="connsiteX3" fmla="*/ 1421386 w 2669615"/>
              <a:gd name="connsiteY3" fmla="*/ 2510971 h 2743200"/>
              <a:gd name="connsiteX4" fmla="*/ 2263215 w 2669615"/>
              <a:gd name="connsiteY4" fmla="*/ 2743200 h 2743200"/>
              <a:gd name="connsiteX5" fmla="*/ 2640586 w 2669615"/>
              <a:gd name="connsiteY5" fmla="*/ 2743200 h 2743200"/>
              <a:gd name="connsiteX6" fmla="*/ 2669615 w 2669615"/>
              <a:gd name="connsiteY6" fmla="*/ 0 h 2743200"/>
              <a:gd name="connsiteX7" fmla="*/ 28015 w 2669615"/>
              <a:gd name="connsiteY7" fmla="*/ 101600 h 2743200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1415577 w 2663806"/>
              <a:gd name="connsiteY3" fmla="*/ 2766873 h 2999102"/>
              <a:gd name="connsiteX4" fmla="*/ 2257406 w 2663806"/>
              <a:gd name="connsiteY4" fmla="*/ 2999102 h 2999102"/>
              <a:gd name="connsiteX5" fmla="*/ 2634777 w 2663806"/>
              <a:gd name="connsiteY5" fmla="*/ 2999102 h 2999102"/>
              <a:gd name="connsiteX6" fmla="*/ 2663806 w 2663806"/>
              <a:gd name="connsiteY6" fmla="*/ 255902 h 2999102"/>
              <a:gd name="connsiteX7" fmla="*/ 22206 w 2663806"/>
              <a:gd name="connsiteY7" fmla="*/ 357502 h 2999102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2257406 w 2663806"/>
              <a:gd name="connsiteY3" fmla="*/ 2999102 h 2999102"/>
              <a:gd name="connsiteX4" fmla="*/ 2634777 w 2663806"/>
              <a:gd name="connsiteY4" fmla="*/ 2999102 h 2999102"/>
              <a:gd name="connsiteX5" fmla="*/ 2663806 w 2663806"/>
              <a:gd name="connsiteY5" fmla="*/ 255902 h 2999102"/>
              <a:gd name="connsiteX6" fmla="*/ 22206 w 2663806"/>
              <a:gd name="connsiteY6" fmla="*/ 357502 h 2999102"/>
              <a:gd name="connsiteX0" fmla="*/ 22206 w 2663806"/>
              <a:gd name="connsiteY0" fmla="*/ 357502 h 3249590"/>
              <a:gd name="connsiteX1" fmla="*/ 1270435 w 2663806"/>
              <a:gd name="connsiteY1" fmla="*/ 1605730 h 3249590"/>
              <a:gd name="connsiteX2" fmla="*/ 1212377 w 2663806"/>
              <a:gd name="connsiteY2" fmla="*/ 2447559 h 3249590"/>
              <a:gd name="connsiteX3" fmla="*/ 2257406 w 2663806"/>
              <a:gd name="connsiteY3" fmla="*/ 2999102 h 3249590"/>
              <a:gd name="connsiteX4" fmla="*/ 2634777 w 2663806"/>
              <a:gd name="connsiteY4" fmla="*/ 2999102 h 3249590"/>
              <a:gd name="connsiteX5" fmla="*/ 2663806 w 2663806"/>
              <a:gd name="connsiteY5" fmla="*/ 255902 h 3249590"/>
              <a:gd name="connsiteX6" fmla="*/ 22206 w 2663806"/>
              <a:gd name="connsiteY6" fmla="*/ 357502 h 3249590"/>
              <a:gd name="connsiteX0" fmla="*/ 22206 w 2663806"/>
              <a:gd name="connsiteY0" fmla="*/ 357502 h 3213196"/>
              <a:gd name="connsiteX1" fmla="*/ 1270435 w 2663806"/>
              <a:gd name="connsiteY1" fmla="*/ 1605730 h 3213196"/>
              <a:gd name="connsiteX2" fmla="*/ 1212377 w 2663806"/>
              <a:gd name="connsiteY2" fmla="*/ 2447559 h 3213196"/>
              <a:gd name="connsiteX3" fmla="*/ 1691349 w 2663806"/>
              <a:gd name="connsiteY3" fmla="*/ 2882988 h 3213196"/>
              <a:gd name="connsiteX4" fmla="*/ 2634777 w 2663806"/>
              <a:gd name="connsiteY4" fmla="*/ 2999102 h 3213196"/>
              <a:gd name="connsiteX5" fmla="*/ 2663806 w 2663806"/>
              <a:gd name="connsiteY5" fmla="*/ 255902 h 3213196"/>
              <a:gd name="connsiteX6" fmla="*/ 22206 w 2663806"/>
              <a:gd name="connsiteY6" fmla="*/ 357502 h 3213196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63639"/>
              <a:gd name="connsiteX1" fmla="*/ 1270622 w 2663993"/>
              <a:gd name="connsiteY1" fmla="*/ 1605730 h 3063639"/>
              <a:gd name="connsiteX2" fmla="*/ 1285135 w 2663993"/>
              <a:gd name="connsiteY2" fmla="*/ 2607216 h 3063639"/>
              <a:gd name="connsiteX3" fmla="*/ 1822165 w 2663993"/>
              <a:gd name="connsiteY3" fmla="*/ 2955560 h 3063639"/>
              <a:gd name="connsiteX4" fmla="*/ 2634964 w 2663993"/>
              <a:gd name="connsiteY4" fmla="*/ 2999102 h 3063639"/>
              <a:gd name="connsiteX5" fmla="*/ 2663993 w 2663993"/>
              <a:gd name="connsiteY5" fmla="*/ 255902 h 3063639"/>
              <a:gd name="connsiteX6" fmla="*/ 22393 w 2663993"/>
              <a:gd name="connsiteY6" fmla="*/ 357502 h 3063639"/>
              <a:gd name="connsiteX0" fmla="*/ 22393 w 2663993"/>
              <a:gd name="connsiteY0" fmla="*/ 357502 h 3135854"/>
              <a:gd name="connsiteX1" fmla="*/ 1270622 w 2663993"/>
              <a:gd name="connsiteY1" fmla="*/ 1605730 h 3135854"/>
              <a:gd name="connsiteX2" fmla="*/ 1285135 w 2663993"/>
              <a:gd name="connsiteY2" fmla="*/ 2607216 h 3135854"/>
              <a:gd name="connsiteX3" fmla="*/ 2634964 w 2663993"/>
              <a:gd name="connsiteY3" fmla="*/ 2999102 h 3135854"/>
              <a:gd name="connsiteX4" fmla="*/ 2663993 w 2663993"/>
              <a:gd name="connsiteY4" fmla="*/ 255902 h 3135854"/>
              <a:gd name="connsiteX5" fmla="*/ 22393 w 2663993"/>
              <a:gd name="connsiteY5" fmla="*/ 357502 h 3135854"/>
              <a:gd name="connsiteX0" fmla="*/ 22858 w 2664458"/>
              <a:gd name="connsiteY0" fmla="*/ 357502 h 3179724"/>
              <a:gd name="connsiteX1" fmla="*/ 1271087 w 2664458"/>
              <a:gd name="connsiteY1" fmla="*/ 1605730 h 3179724"/>
              <a:gd name="connsiteX2" fmla="*/ 1459772 w 2664458"/>
              <a:gd name="connsiteY2" fmla="*/ 2824931 h 3179724"/>
              <a:gd name="connsiteX3" fmla="*/ 2635429 w 2664458"/>
              <a:gd name="connsiteY3" fmla="*/ 2999102 h 3179724"/>
              <a:gd name="connsiteX4" fmla="*/ 2664458 w 2664458"/>
              <a:gd name="connsiteY4" fmla="*/ 255902 h 3179724"/>
              <a:gd name="connsiteX5" fmla="*/ 22858 w 2664458"/>
              <a:gd name="connsiteY5" fmla="*/ 357502 h 3179724"/>
              <a:gd name="connsiteX0" fmla="*/ 22243 w 2663843"/>
              <a:gd name="connsiteY0" fmla="*/ 357502 h 3153564"/>
              <a:gd name="connsiteX1" fmla="*/ 1270472 w 2663843"/>
              <a:gd name="connsiteY1" fmla="*/ 1605730 h 3153564"/>
              <a:gd name="connsiteX2" fmla="*/ 1226929 w 2663843"/>
              <a:gd name="connsiteY2" fmla="*/ 2708817 h 3153564"/>
              <a:gd name="connsiteX3" fmla="*/ 2634814 w 2663843"/>
              <a:gd name="connsiteY3" fmla="*/ 2999102 h 3153564"/>
              <a:gd name="connsiteX4" fmla="*/ 2663843 w 2663843"/>
              <a:gd name="connsiteY4" fmla="*/ 255902 h 3153564"/>
              <a:gd name="connsiteX5" fmla="*/ 22243 w 2663843"/>
              <a:gd name="connsiteY5" fmla="*/ 357502 h 3153564"/>
              <a:gd name="connsiteX0" fmla="*/ 22243 w 2663843"/>
              <a:gd name="connsiteY0" fmla="*/ 357502 h 3158697"/>
              <a:gd name="connsiteX1" fmla="*/ 1270472 w 2663843"/>
              <a:gd name="connsiteY1" fmla="*/ 1605730 h 3158697"/>
              <a:gd name="connsiteX2" fmla="*/ 1226929 w 2663843"/>
              <a:gd name="connsiteY2" fmla="*/ 2708817 h 3158697"/>
              <a:gd name="connsiteX3" fmla="*/ 2634814 w 2663843"/>
              <a:gd name="connsiteY3" fmla="*/ 2999102 h 3158697"/>
              <a:gd name="connsiteX4" fmla="*/ 2663843 w 2663843"/>
              <a:gd name="connsiteY4" fmla="*/ 255902 h 3158697"/>
              <a:gd name="connsiteX5" fmla="*/ 22243 w 2663843"/>
              <a:gd name="connsiteY5" fmla="*/ 357502 h 3158697"/>
              <a:gd name="connsiteX0" fmla="*/ 22585 w 2664185"/>
              <a:gd name="connsiteY0" fmla="*/ 357502 h 3178666"/>
              <a:gd name="connsiteX1" fmla="*/ 1270814 w 2664185"/>
              <a:gd name="connsiteY1" fmla="*/ 1605730 h 3178666"/>
              <a:gd name="connsiteX2" fmla="*/ 1357900 w 2664185"/>
              <a:gd name="connsiteY2" fmla="*/ 2795903 h 3178666"/>
              <a:gd name="connsiteX3" fmla="*/ 2635156 w 2664185"/>
              <a:gd name="connsiteY3" fmla="*/ 2999102 h 3178666"/>
              <a:gd name="connsiteX4" fmla="*/ 2664185 w 2664185"/>
              <a:gd name="connsiteY4" fmla="*/ 255902 h 3178666"/>
              <a:gd name="connsiteX5" fmla="*/ 22585 w 2664185"/>
              <a:gd name="connsiteY5" fmla="*/ 357502 h 3178666"/>
              <a:gd name="connsiteX0" fmla="*/ 22319 w 2663919"/>
              <a:gd name="connsiteY0" fmla="*/ 357502 h 3137677"/>
              <a:gd name="connsiteX1" fmla="*/ 1270548 w 2663919"/>
              <a:gd name="connsiteY1" fmla="*/ 1605730 h 3137677"/>
              <a:gd name="connsiteX2" fmla="*/ 1256034 w 2663919"/>
              <a:gd name="connsiteY2" fmla="*/ 2592703 h 3137677"/>
              <a:gd name="connsiteX3" fmla="*/ 2634890 w 2663919"/>
              <a:gd name="connsiteY3" fmla="*/ 2999102 h 3137677"/>
              <a:gd name="connsiteX4" fmla="*/ 2663919 w 2663919"/>
              <a:gd name="connsiteY4" fmla="*/ 255902 h 3137677"/>
              <a:gd name="connsiteX5" fmla="*/ 22319 w 2663919"/>
              <a:gd name="connsiteY5" fmla="*/ 357502 h 3137677"/>
              <a:gd name="connsiteX0" fmla="*/ 22319 w 2663919"/>
              <a:gd name="connsiteY0" fmla="*/ 357502 h 2999102"/>
              <a:gd name="connsiteX1" fmla="*/ 1270548 w 2663919"/>
              <a:gd name="connsiteY1" fmla="*/ 1605730 h 2999102"/>
              <a:gd name="connsiteX2" fmla="*/ 1256034 w 2663919"/>
              <a:gd name="connsiteY2" fmla="*/ 2592703 h 2999102"/>
              <a:gd name="connsiteX3" fmla="*/ 2634890 w 2663919"/>
              <a:gd name="connsiteY3" fmla="*/ 2999102 h 2999102"/>
              <a:gd name="connsiteX4" fmla="*/ 2663919 w 2663919"/>
              <a:gd name="connsiteY4" fmla="*/ 255902 h 2999102"/>
              <a:gd name="connsiteX5" fmla="*/ 22319 w 2663919"/>
              <a:gd name="connsiteY5" fmla="*/ 357502 h 2999102"/>
              <a:gd name="connsiteX0" fmla="*/ 22319 w 2663919"/>
              <a:gd name="connsiteY0" fmla="*/ 357502 h 3027460"/>
              <a:gd name="connsiteX1" fmla="*/ 1270548 w 2663919"/>
              <a:gd name="connsiteY1" fmla="*/ 1605730 h 3027460"/>
              <a:gd name="connsiteX2" fmla="*/ 1256034 w 2663919"/>
              <a:gd name="connsiteY2" fmla="*/ 2592703 h 3027460"/>
              <a:gd name="connsiteX3" fmla="*/ 2634890 w 2663919"/>
              <a:gd name="connsiteY3" fmla="*/ 2999102 h 3027460"/>
              <a:gd name="connsiteX4" fmla="*/ 2663919 w 2663919"/>
              <a:gd name="connsiteY4" fmla="*/ 255902 h 3027460"/>
              <a:gd name="connsiteX5" fmla="*/ 22319 w 2663919"/>
              <a:gd name="connsiteY5" fmla="*/ 357502 h 302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63919" h="3027460">
                <a:moveTo>
                  <a:pt x="22319" y="357502"/>
                </a:moveTo>
                <a:cubicBezTo>
                  <a:pt x="-180881" y="1119501"/>
                  <a:pt x="1064929" y="1233197"/>
                  <a:pt x="1270548" y="1605730"/>
                </a:cubicBezTo>
                <a:cubicBezTo>
                  <a:pt x="1476167" y="1978263"/>
                  <a:pt x="1101216" y="2331445"/>
                  <a:pt x="1256034" y="2592703"/>
                </a:cubicBezTo>
                <a:cubicBezTo>
                  <a:pt x="1410852" y="2853961"/>
                  <a:pt x="2230908" y="3115216"/>
                  <a:pt x="2634890" y="2999102"/>
                </a:cubicBezTo>
                <a:lnTo>
                  <a:pt x="2663919" y="255902"/>
                </a:lnTo>
                <a:cubicBezTo>
                  <a:pt x="2083347" y="294607"/>
                  <a:pt x="225519" y="-404497"/>
                  <a:pt x="22319" y="357502"/>
                </a:cubicBezTo>
                <a:close/>
              </a:path>
            </a:pathLst>
          </a:custGeom>
          <a:gradFill>
            <a:gsLst>
              <a:gs pos="17000">
                <a:srgbClr val="915BDF"/>
              </a:gs>
              <a:gs pos="60000">
                <a:srgbClr val="3EC0F8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6616700" y="815341"/>
            <a:ext cx="4718401" cy="4090764"/>
          </a:xfrm>
          <a:custGeom>
            <a:avLst/>
            <a:gdLst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223090 w 4934790"/>
              <a:gd name="connsiteY0" fmla="*/ 0 h 3975100"/>
              <a:gd name="connsiteX1" fmla="*/ 896190 w 4934790"/>
              <a:gd name="connsiteY1" fmla="*/ 838200 h 3975100"/>
              <a:gd name="connsiteX2" fmla="*/ 2331290 w 4934790"/>
              <a:gd name="connsiteY2" fmla="*/ 1295400 h 3975100"/>
              <a:gd name="connsiteX3" fmla="*/ 3359990 w 4934790"/>
              <a:gd name="connsiteY3" fmla="*/ 1739900 h 3975100"/>
              <a:gd name="connsiteX4" fmla="*/ 3575890 w 4934790"/>
              <a:gd name="connsiteY4" fmla="*/ 2705100 h 3975100"/>
              <a:gd name="connsiteX5" fmla="*/ 3245690 w 4934790"/>
              <a:gd name="connsiteY5" fmla="*/ 3213100 h 3975100"/>
              <a:gd name="connsiteX6" fmla="*/ 3855290 w 4934790"/>
              <a:gd name="connsiteY6" fmla="*/ 3911600 h 3975100"/>
              <a:gd name="connsiteX7" fmla="*/ 4934790 w 4934790"/>
              <a:gd name="connsiteY7" fmla="*/ 3975100 h 3975100"/>
              <a:gd name="connsiteX8" fmla="*/ 4858590 w 4934790"/>
              <a:gd name="connsiteY8" fmla="*/ 88900 h 3975100"/>
              <a:gd name="connsiteX9" fmla="*/ 223090 w 493479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73400 w 4711700"/>
              <a:gd name="connsiteY5" fmla="*/ 33274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81695"/>
              <a:gd name="connsiteX1" fmla="*/ 812800 w 4711700"/>
              <a:gd name="connsiteY1" fmla="*/ 1003300 h 3981695"/>
              <a:gd name="connsiteX2" fmla="*/ 3136900 w 4711700"/>
              <a:gd name="connsiteY2" fmla="*/ 1739900 h 3981695"/>
              <a:gd name="connsiteX3" fmla="*/ 3073400 w 4711700"/>
              <a:gd name="connsiteY3" fmla="*/ 3327400 h 3981695"/>
              <a:gd name="connsiteX4" fmla="*/ 3632200 w 4711700"/>
              <a:gd name="connsiteY4" fmla="*/ 3911600 h 3981695"/>
              <a:gd name="connsiteX5" fmla="*/ 4711700 w 4711700"/>
              <a:gd name="connsiteY5" fmla="*/ 3975100 h 3981695"/>
              <a:gd name="connsiteX6" fmla="*/ 4635500 w 4711700"/>
              <a:gd name="connsiteY6" fmla="*/ 88900 h 3981695"/>
              <a:gd name="connsiteX7" fmla="*/ 0 w 4711700"/>
              <a:gd name="connsiteY7" fmla="*/ 0 h 3981695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7888"/>
              <a:gd name="connsiteY0" fmla="*/ 10160 h 4035413"/>
              <a:gd name="connsiteX1" fmla="*/ 812800 w 4717888"/>
              <a:gd name="connsiteY1" fmla="*/ 1013460 h 4035413"/>
              <a:gd name="connsiteX2" fmla="*/ 3136900 w 4717888"/>
              <a:gd name="connsiteY2" fmla="*/ 1750060 h 4035413"/>
              <a:gd name="connsiteX3" fmla="*/ 3073400 w 4717888"/>
              <a:gd name="connsiteY3" fmla="*/ 3337560 h 4035413"/>
              <a:gd name="connsiteX4" fmla="*/ 3568700 w 4717888"/>
              <a:gd name="connsiteY4" fmla="*/ 3985260 h 4035413"/>
              <a:gd name="connsiteX5" fmla="*/ 4711700 w 4717888"/>
              <a:gd name="connsiteY5" fmla="*/ 3985260 h 4035413"/>
              <a:gd name="connsiteX6" fmla="*/ 4711700 w 4717888"/>
              <a:gd name="connsiteY6" fmla="*/ 0 h 4035413"/>
              <a:gd name="connsiteX7" fmla="*/ 0 w 4717888"/>
              <a:gd name="connsiteY7" fmla="*/ 10160 h 4035413"/>
              <a:gd name="connsiteX0" fmla="*/ 0 w 4720272"/>
              <a:gd name="connsiteY0" fmla="*/ 10160 h 4035413"/>
              <a:gd name="connsiteX1" fmla="*/ 812800 w 4720272"/>
              <a:gd name="connsiteY1" fmla="*/ 1013460 h 4035413"/>
              <a:gd name="connsiteX2" fmla="*/ 3136900 w 4720272"/>
              <a:gd name="connsiteY2" fmla="*/ 1750060 h 4035413"/>
              <a:gd name="connsiteX3" fmla="*/ 3073400 w 4720272"/>
              <a:gd name="connsiteY3" fmla="*/ 3337560 h 4035413"/>
              <a:gd name="connsiteX4" fmla="*/ 3568700 w 4720272"/>
              <a:gd name="connsiteY4" fmla="*/ 3985260 h 4035413"/>
              <a:gd name="connsiteX5" fmla="*/ 4711700 w 4720272"/>
              <a:gd name="connsiteY5" fmla="*/ 3985260 h 4035413"/>
              <a:gd name="connsiteX6" fmla="*/ 4711700 w 4720272"/>
              <a:gd name="connsiteY6" fmla="*/ 0 h 4035413"/>
              <a:gd name="connsiteX7" fmla="*/ 0 w 4720272"/>
              <a:gd name="connsiteY7" fmla="*/ 10160 h 4035413"/>
              <a:gd name="connsiteX0" fmla="*/ 0 w 4720272"/>
              <a:gd name="connsiteY0" fmla="*/ 10160 h 4054202"/>
              <a:gd name="connsiteX1" fmla="*/ 812800 w 4720272"/>
              <a:gd name="connsiteY1" fmla="*/ 1013460 h 4054202"/>
              <a:gd name="connsiteX2" fmla="*/ 3136900 w 4720272"/>
              <a:gd name="connsiteY2" fmla="*/ 1750060 h 4054202"/>
              <a:gd name="connsiteX3" fmla="*/ 3073400 w 4720272"/>
              <a:gd name="connsiteY3" fmla="*/ 3337560 h 4054202"/>
              <a:gd name="connsiteX4" fmla="*/ 3568700 w 4720272"/>
              <a:gd name="connsiteY4" fmla="*/ 3985260 h 4054202"/>
              <a:gd name="connsiteX5" fmla="*/ 4711700 w 4720272"/>
              <a:gd name="connsiteY5" fmla="*/ 3985260 h 4054202"/>
              <a:gd name="connsiteX6" fmla="*/ 4711700 w 4720272"/>
              <a:gd name="connsiteY6" fmla="*/ 0 h 4054202"/>
              <a:gd name="connsiteX7" fmla="*/ 0 w 4720272"/>
              <a:gd name="connsiteY7" fmla="*/ 10160 h 4054202"/>
              <a:gd name="connsiteX0" fmla="*/ 0 w 4720272"/>
              <a:gd name="connsiteY0" fmla="*/ 10160 h 4061426"/>
              <a:gd name="connsiteX1" fmla="*/ 812800 w 4720272"/>
              <a:gd name="connsiteY1" fmla="*/ 1013460 h 4061426"/>
              <a:gd name="connsiteX2" fmla="*/ 3136900 w 4720272"/>
              <a:gd name="connsiteY2" fmla="*/ 1750060 h 4061426"/>
              <a:gd name="connsiteX3" fmla="*/ 3073400 w 4720272"/>
              <a:gd name="connsiteY3" fmla="*/ 3337560 h 4061426"/>
              <a:gd name="connsiteX4" fmla="*/ 3568700 w 4720272"/>
              <a:gd name="connsiteY4" fmla="*/ 3985260 h 4061426"/>
              <a:gd name="connsiteX5" fmla="*/ 4711700 w 4720272"/>
              <a:gd name="connsiteY5" fmla="*/ 3985260 h 4061426"/>
              <a:gd name="connsiteX6" fmla="*/ 4711700 w 4720272"/>
              <a:gd name="connsiteY6" fmla="*/ 0 h 4061426"/>
              <a:gd name="connsiteX7" fmla="*/ 0 w 4720272"/>
              <a:gd name="connsiteY7" fmla="*/ 10160 h 4061426"/>
              <a:gd name="connsiteX0" fmla="*/ 0 w 4724879"/>
              <a:gd name="connsiteY0" fmla="*/ 10160 h 4061426"/>
              <a:gd name="connsiteX1" fmla="*/ 812800 w 4724879"/>
              <a:gd name="connsiteY1" fmla="*/ 1013460 h 4061426"/>
              <a:gd name="connsiteX2" fmla="*/ 3136900 w 4724879"/>
              <a:gd name="connsiteY2" fmla="*/ 1750060 h 4061426"/>
              <a:gd name="connsiteX3" fmla="*/ 3073400 w 4724879"/>
              <a:gd name="connsiteY3" fmla="*/ 3337560 h 4061426"/>
              <a:gd name="connsiteX4" fmla="*/ 3568700 w 4724879"/>
              <a:gd name="connsiteY4" fmla="*/ 3985260 h 4061426"/>
              <a:gd name="connsiteX5" fmla="*/ 4711700 w 4724879"/>
              <a:gd name="connsiteY5" fmla="*/ 3985260 h 4061426"/>
              <a:gd name="connsiteX6" fmla="*/ 4711700 w 4724879"/>
              <a:gd name="connsiteY6" fmla="*/ 0 h 4061426"/>
              <a:gd name="connsiteX7" fmla="*/ 0 w 4724879"/>
              <a:gd name="connsiteY7" fmla="*/ 10160 h 4061426"/>
              <a:gd name="connsiteX0" fmla="*/ 0 w 4718401"/>
              <a:gd name="connsiteY0" fmla="*/ 10160 h 4061426"/>
              <a:gd name="connsiteX1" fmla="*/ 812800 w 4718401"/>
              <a:gd name="connsiteY1" fmla="*/ 1013460 h 4061426"/>
              <a:gd name="connsiteX2" fmla="*/ 3136900 w 4718401"/>
              <a:gd name="connsiteY2" fmla="*/ 1750060 h 4061426"/>
              <a:gd name="connsiteX3" fmla="*/ 3073400 w 4718401"/>
              <a:gd name="connsiteY3" fmla="*/ 3337560 h 4061426"/>
              <a:gd name="connsiteX4" fmla="*/ 3568700 w 4718401"/>
              <a:gd name="connsiteY4" fmla="*/ 3985260 h 4061426"/>
              <a:gd name="connsiteX5" fmla="*/ 4711700 w 4718401"/>
              <a:gd name="connsiteY5" fmla="*/ 3985260 h 4061426"/>
              <a:gd name="connsiteX6" fmla="*/ 4711700 w 4718401"/>
              <a:gd name="connsiteY6" fmla="*/ 0 h 4061426"/>
              <a:gd name="connsiteX7" fmla="*/ 0 w 4718401"/>
              <a:gd name="connsiteY7" fmla="*/ 10160 h 4061426"/>
              <a:gd name="connsiteX0" fmla="*/ 0 w 4718401"/>
              <a:gd name="connsiteY0" fmla="*/ 10160 h 4045922"/>
              <a:gd name="connsiteX1" fmla="*/ 812800 w 4718401"/>
              <a:gd name="connsiteY1" fmla="*/ 1013460 h 4045922"/>
              <a:gd name="connsiteX2" fmla="*/ 3136900 w 4718401"/>
              <a:gd name="connsiteY2" fmla="*/ 1750060 h 4045922"/>
              <a:gd name="connsiteX3" fmla="*/ 2974340 w 4718401"/>
              <a:gd name="connsiteY3" fmla="*/ 3482340 h 4045922"/>
              <a:gd name="connsiteX4" fmla="*/ 3568700 w 4718401"/>
              <a:gd name="connsiteY4" fmla="*/ 3985260 h 4045922"/>
              <a:gd name="connsiteX5" fmla="*/ 4711700 w 4718401"/>
              <a:gd name="connsiteY5" fmla="*/ 3985260 h 4045922"/>
              <a:gd name="connsiteX6" fmla="*/ 4711700 w 4718401"/>
              <a:gd name="connsiteY6" fmla="*/ 0 h 4045922"/>
              <a:gd name="connsiteX7" fmla="*/ 0 w 4718401"/>
              <a:gd name="connsiteY7" fmla="*/ 10160 h 4045922"/>
              <a:gd name="connsiteX0" fmla="*/ 0 w 4718401"/>
              <a:gd name="connsiteY0" fmla="*/ 10160 h 4090764"/>
              <a:gd name="connsiteX1" fmla="*/ 812800 w 4718401"/>
              <a:gd name="connsiteY1" fmla="*/ 1013460 h 4090764"/>
              <a:gd name="connsiteX2" fmla="*/ 3136900 w 4718401"/>
              <a:gd name="connsiteY2" fmla="*/ 1750060 h 4090764"/>
              <a:gd name="connsiteX3" fmla="*/ 2974340 w 4718401"/>
              <a:gd name="connsiteY3" fmla="*/ 3482340 h 4090764"/>
              <a:gd name="connsiteX4" fmla="*/ 3561080 w 4718401"/>
              <a:gd name="connsiteY4" fmla="*/ 4053840 h 4090764"/>
              <a:gd name="connsiteX5" fmla="*/ 4711700 w 4718401"/>
              <a:gd name="connsiteY5" fmla="*/ 3985260 h 4090764"/>
              <a:gd name="connsiteX6" fmla="*/ 4711700 w 4718401"/>
              <a:gd name="connsiteY6" fmla="*/ 0 h 4090764"/>
              <a:gd name="connsiteX7" fmla="*/ 0 w 4718401"/>
              <a:gd name="connsiteY7" fmla="*/ 10160 h 409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8401" h="4090764">
                <a:moveTo>
                  <a:pt x="0" y="10160"/>
                </a:moveTo>
                <a:cubicBezTo>
                  <a:pt x="127000" y="427143"/>
                  <a:pt x="289983" y="723477"/>
                  <a:pt x="812800" y="1013460"/>
                </a:cubicBezTo>
                <a:cubicBezTo>
                  <a:pt x="1335617" y="1303443"/>
                  <a:pt x="2776643" y="1338580"/>
                  <a:pt x="3136900" y="1750060"/>
                </a:cubicBezTo>
                <a:cubicBezTo>
                  <a:pt x="3497157" y="2161540"/>
                  <a:pt x="2903643" y="3098377"/>
                  <a:pt x="2974340" y="3482340"/>
                </a:cubicBezTo>
                <a:cubicBezTo>
                  <a:pt x="3045037" y="3866303"/>
                  <a:pt x="3271520" y="3970020"/>
                  <a:pt x="3561080" y="4053840"/>
                </a:cubicBezTo>
                <a:cubicBezTo>
                  <a:pt x="3850640" y="4137660"/>
                  <a:pt x="4351867" y="4063153"/>
                  <a:pt x="4711700" y="3985260"/>
                </a:cubicBezTo>
                <a:cubicBezTo>
                  <a:pt x="4719320" y="2682240"/>
                  <a:pt x="4721860" y="1295400"/>
                  <a:pt x="4711700" y="0"/>
                </a:cubicBezTo>
                <a:lnTo>
                  <a:pt x="0" y="10160"/>
                </a:lnTo>
                <a:close/>
              </a:path>
            </a:pathLst>
          </a:custGeom>
          <a:gradFill>
            <a:gsLst>
              <a:gs pos="45000">
                <a:srgbClr val="F074E0"/>
              </a:gs>
              <a:gs pos="0">
                <a:schemeClr val="accent5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7383650" y="825500"/>
            <a:ext cx="2341158" cy="955676"/>
          </a:xfrm>
          <a:custGeom>
            <a:avLst/>
            <a:gdLst>
              <a:gd name="connsiteX0" fmla="*/ 0 w 2341158"/>
              <a:gd name="connsiteY0" fmla="*/ 0 h 955676"/>
              <a:gd name="connsiteX1" fmla="*/ 433174 w 2341158"/>
              <a:gd name="connsiteY1" fmla="*/ 0 h 955676"/>
              <a:gd name="connsiteX2" fmla="*/ 458437 w 2341158"/>
              <a:gd name="connsiteY2" fmla="*/ 79010 h 955676"/>
              <a:gd name="connsiteX3" fmla="*/ 1170579 w 2341158"/>
              <a:gd name="connsiteY3" fmla="*/ 537272 h 955676"/>
              <a:gd name="connsiteX4" fmla="*/ 1882721 w 2341158"/>
              <a:gd name="connsiteY4" fmla="*/ 79010 h 955676"/>
              <a:gd name="connsiteX5" fmla="*/ 1907985 w 2341158"/>
              <a:gd name="connsiteY5" fmla="*/ 0 h 955676"/>
              <a:gd name="connsiteX6" fmla="*/ 2341158 w 2341158"/>
              <a:gd name="connsiteY6" fmla="*/ 0 h 955676"/>
              <a:gd name="connsiteX7" fmla="*/ 2337659 w 2341158"/>
              <a:gd name="connsiteY7" fmla="*/ 22490 h 955676"/>
              <a:gd name="connsiteX8" fmla="*/ 1170579 w 2341158"/>
              <a:gd name="connsiteY8" fmla="*/ 955676 h 955676"/>
              <a:gd name="connsiteX9" fmla="*/ 3499 w 2341158"/>
              <a:gd name="connsiteY9" fmla="*/ 22490 h 95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41158" h="955676">
                <a:moveTo>
                  <a:pt x="0" y="0"/>
                </a:moveTo>
                <a:lnTo>
                  <a:pt x="433174" y="0"/>
                </a:lnTo>
                <a:lnTo>
                  <a:pt x="458437" y="79010"/>
                </a:lnTo>
                <a:cubicBezTo>
                  <a:pt x="575766" y="348311"/>
                  <a:pt x="850443" y="537272"/>
                  <a:pt x="1170579" y="537272"/>
                </a:cubicBezTo>
                <a:cubicBezTo>
                  <a:pt x="1490716" y="537272"/>
                  <a:pt x="1765392" y="348311"/>
                  <a:pt x="1882721" y="79010"/>
                </a:cubicBezTo>
                <a:lnTo>
                  <a:pt x="1907985" y="0"/>
                </a:lnTo>
                <a:lnTo>
                  <a:pt x="2341158" y="0"/>
                </a:lnTo>
                <a:lnTo>
                  <a:pt x="2337659" y="22490"/>
                </a:lnTo>
                <a:cubicBezTo>
                  <a:pt x="2226577" y="555058"/>
                  <a:pt x="1746265" y="955676"/>
                  <a:pt x="1170579" y="955676"/>
                </a:cubicBezTo>
                <a:cubicBezTo>
                  <a:pt x="594893" y="955676"/>
                  <a:pt x="114582" y="555058"/>
                  <a:pt x="3499" y="2249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 rot="13231710">
            <a:off x="10452130" y="-673555"/>
            <a:ext cx="1052266" cy="3545483"/>
          </a:xfrm>
          <a:prstGeom prst="roundRect">
            <a:avLst>
              <a:gd name="adj" fmla="val 42668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13231710">
            <a:off x="7467056" y="5599535"/>
            <a:ext cx="979198" cy="1041762"/>
          </a:xfrm>
          <a:custGeom>
            <a:avLst/>
            <a:gdLst>
              <a:gd name="connsiteX0" fmla="*/ 979198 w 979198"/>
              <a:gd name="connsiteY0" fmla="*/ 204604 h 1041762"/>
              <a:gd name="connsiteX1" fmla="*/ 0 w 979198"/>
              <a:gd name="connsiteY1" fmla="*/ 1041762 h 1041762"/>
              <a:gd name="connsiteX2" fmla="*/ 0 w 979198"/>
              <a:gd name="connsiteY2" fmla="*/ 448981 h 1041762"/>
              <a:gd name="connsiteX3" fmla="*/ 448981 w 979198"/>
              <a:gd name="connsiteY3" fmla="*/ 0 h 1041762"/>
              <a:gd name="connsiteX4" fmla="*/ 603285 w 979198"/>
              <a:gd name="connsiteY4" fmla="*/ 0 h 1041762"/>
              <a:gd name="connsiteX5" fmla="*/ 975587 w 979198"/>
              <a:gd name="connsiteY5" fmla="*/ 197951 h 1041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9198" h="1041762">
                <a:moveTo>
                  <a:pt x="979198" y="204604"/>
                </a:moveTo>
                <a:lnTo>
                  <a:pt x="0" y="1041762"/>
                </a:lnTo>
                <a:lnTo>
                  <a:pt x="0" y="448981"/>
                </a:lnTo>
                <a:cubicBezTo>
                  <a:pt x="0" y="201016"/>
                  <a:pt x="201016" y="0"/>
                  <a:pt x="448981" y="0"/>
                </a:cubicBezTo>
                <a:lnTo>
                  <a:pt x="603285" y="0"/>
                </a:lnTo>
                <a:cubicBezTo>
                  <a:pt x="758263" y="0"/>
                  <a:pt x="894902" y="78522"/>
                  <a:pt x="975587" y="197951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334797" y="1654821"/>
            <a:ext cx="6510443" cy="835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JRenderer</a:t>
            </a:r>
            <a:endParaRPr lang="en-US" altLang="zh-CN" sz="36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1322336" y="3648570"/>
            <a:ext cx="3035300" cy="444500"/>
          </a:xfrm>
          <a:prstGeom prst="roundRect">
            <a:avLst>
              <a:gd name="adj" fmla="val 28096"/>
            </a:avLst>
          </a:prstGeom>
          <a:solidFill>
            <a:schemeClr val="bg1"/>
          </a:solidFill>
          <a:ln>
            <a:noFill/>
          </a:ln>
          <a:effectLst>
            <a:outerShdw blurRad="368300" dist="381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spc="6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管浩博 杨天悦 陈宥伊</a:t>
            </a:r>
            <a:endParaRPr lang="zh-CN" altLang="zh-CN" sz="1400" b="1" spc="6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485577" y="4703522"/>
            <a:ext cx="754743" cy="754743"/>
            <a:chOff x="1915885" y="3100613"/>
            <a:chExt cx="754743" cy="754743"/>
          </a:xfrm>
        </p:grpSpPr>
        <p:sp>
          <p:nvSpPr>
            <p:cNvPr id="38" name="椭圆 37"/>
            <p:cNvSpPr/>
            <p:nvPr/>
          </p:nvSpPr>
          <p:spPr>
            <a:xfrm>
              <a:off x="1915885" y="3100613"/>
              <a:ext cx="754743" cy="754743"/>
            </a:xfrm>
            <a:prstGeom prst="ellipse">
              <a:avLst/>
            </a:prstGeom>
            <a:gradFill flip="none" rotWithShape="1">
              <a:gsLst>
                <a:gs pos="22000">
                  <a:srgbClr val="3B3DFE"/>
                </a:gs>
                <a:gs pos="91000">
                  <a:srgbClr val="7851FE"/>
                </a:gs>
              </a:gsLst>
              <a:lin ang="13800000" scaled="0"/>
              <a:tileRect/>
            </a:gradFill>
            <a:ln>
              <a:noFill/>
            </a:ln>
            <a:effectLst>
              <a:outerShdw blurRad="317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39" name="Group 4"/>
            <p:cNvGrpSpPr>
              <a:grpSpLocks/>
            </p:cNvGrpSpPr>
            <p:nvPr/>
          </p:nvGrpSpPr>
          <p:grpSpPr bwMode="auto">
            <a:xfrm>
              <a:off x="2113256" y="3297984"/>
              <a:ext cx="360000" cy="360000"/>
              <a:chOff x="1" y="4"/>
              <a:chExt cx="1850" cy="1632"/>
            </a:xfrm>
            <a:solidFill>
              <a:schemeClr val="bg1"/>
            </a:solidFill>
          </p:grpSpPr>
          <p:sp>
            <p:nvSpPr>
              <p:cNvPr id="40" name="Freeform 5"/>
              <p:cNvSpPr>
                <a:spLocks noEditPoints="1"/>
              </p:cNvSpPr>
              <p:nvPr/>
            </p:nvSpPr>
            <p:spPr bwMode="auto">
              <a:xfrm>
                <a:off x="1" y="4"/>
                <a:ext cx="1850" cy="1632"/>
              </a:xfrm>
              <a:custGeom>
                <a:avLst/>
                <a:gdLst>
                  <a:gd name="T0" fmla="*/ 680 w 691"/>
                  <a:gd name="T1" fmla="*/ 307 h 609"/>
                  <a:gd name="T2" fmla="*/ 583 w 691"/>
                  <a:gd name="T3" fmla="*/ 0 h 609"/>
                  <a:gd name="T4" fmla="*/ 92 w 691"/>
                  <a:gd name="T5" fmla="*/ 104 h 609"/>
                  <a:gd name="T6" fmla="*/ 115 w 691"/>
                  <a:gd name="T7" fmla="*/ 181 h 609"/>
                  <a:gd name="T8" fmla="*/ 0 w 691"/>
                  <a:gd name="T9" fmla="*/ 211 h 609"/>
                  <a:gd name="T10" fmla="*/ 89 w 691"/>
                  <a:gd name="T11" fmla="*/ 496 h 609"/>
                  <a:gd name="T12" fmla="*/ 210 w 691"/>
                  <a:gd name="T13" fmla="*/ 555 h 609"/>
                  <a:gd name="T14" fmla="*/ 638 w 691"/>
                  <a:gd name="T15" fmla="*/ 375 h 609"/>
                  <a:gd name="T16" fmla="*/ 680 w 691"/>
                  <a:gd name="T17" fmla="*/ 307 h 609"/>
                  <a:gd name="T18" fmla="*/ 128 w 691"/>
                  <a:gd name="T19" fmla="*/ 477 h 609"/>
                  <a:gd name="T20" fmla="*/ 54 w 691"/>
                  <a:gd name="T21" fmla="*/ 243 h 609"/>
                  <a:gd name="T22" fmla="*/ 128 w 691"/>
                  <a:gd name="T23" fmla="*/ 226 h 609"/>
                  <a:gd name="T24" fmla="*/ 219 w 691"/>
                  <a:gd name="T25" fmla="*/ 528 h 609"/>
                  <a:gd name="T26" fmla="*/ 250 w 691"/>
                  <a:gd name="T27" fmla="*/ 509 h 609"/>
                  <a:gd name="T28" fmla="*/ 128 w 691"/>
                  <a:gd name="T29" fmla="*/ 477 h 609"/>
                  <a:gd name="T30" fmla="*/ 624 w 691"/>
                  <a:gd name="T31" fmla="*/ 350 h 609"/>
                  <a:gd name="T32" fmla="*/ 471 w 691"/>
                  <a:gd name="T33" fmla="*/ 411 h 609"/>
                  <a:gd name="T34" fmla="*/ 418 w 691"/>
                  <a:gd name="T35" fmla="*/ 243 h 609"/>
                  <a:gd name="T36" fmla="*/ 245 w 691"/>
                  <a:gd name="T37" fmla="*/ 297 h 609"/>
                  <a:gd name="T38" fmla="*/ 304 w 691"/>
                  <a:gd name="T39" fmla="*/ 483 h 609"/>
                  <a:gd name="T40" fmla="*/ 258 w 691"/>
                  <a:gd name="T41" fmla="*/ 505 h 609"/>
                  <a:gd name="T42" fmla="*/ 168 w 691"/>
                  <a:gd name="T43" fmla="*/ 217 h 609"/>
                  <a:gd name="T44" fmla="*/ 168 w 691"/>
                  <a:gd name="T45" fmla="*/ 217 h 609"/>
                  <a:gd name="T46" fmla="*/ 142 w 691"/>
                  <a:gd name="T47" fmla="*/ 136 h 609"/>
                  <a:gd name="T48" fmla="*/ 571 w 691"/>
                  <a:gd name="T49" fmla="*/ 37 h 609"/>
                  <a:gd name="T50" fmla="*/ 651 w 691"/>
                  <a:gd name="T51" fmla="*/ 292 h 609"/>
                  <a:gd name="T52" fmla="*/ 624 w 691"/>
                  <a:gd name="T53" fmla="*/ 350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91" h="609">
                    <a:moveTo>
                      <a:pt x="680" y="307"/>
                    </a:moveTo>
                    <a:cubicBezTo>
                      <a:pt x="583" y="0"/>
                      <a:pt x="583" y="0"/>
                      <a:pt x="583" y="0"/>
                    </a:cubicBezTo>
                    <a:cubicBezTo>
                      <a:pt x="92" y="104"/>
                      <a:pt x="92" y="104"/>
                      <a:pt x="92" y="104"/>
                    </a:cubicBezTo>
                    <a:cubicBezTo>
                      <a:pt x="115" y="181"/>
                      <a:pt x="115" y="181"/>
                      <a:pt x="115" y="181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11"/>
                      <a:pt x="53" y="383"/>
                      <a:pt x="89" y="496"/>
                    </a:cubicBezTo>
                    <a:cubicBezTo>
                      <a:pt x="124" y="609"/>
                      <a:pt x="210" y="555"/>
                      <a:pt x="210" y="555"/>
                    </a:cubicBezTo>
                    <a:cubicBezTo>
                      <a:pt x="210" y="555"/>
                      <a:pt x="581" y="399"/>
                      <a:pt x="638" y="375"/>
                    </a:cubicBezTo>
                    <a:cubicBezTo>
                      <a:pt x="691" y="353"/>
                      <a:pt x="680" y="307"/>
                      <a:pt x="680" y="307"/>
                    </a:cubicBezTo>
                    <a:close/>
                    <a:moveTo>
                      <a:pt x="128" y="477"/>
                    </a:moveTo>
                    <a:cubicBezTo>
                      <a:pt x="54" y="243"/>
                      <a:pt x="54" y="243"/>
                      <a:pt x="54" y="243"/>
                    </a:cubicBezTo>
                    <a:cubicBezTo>
                      <a:pt x="128" y="226"/>
                      <a:pt x="128" y="226"/>
                      <a:pt x="128" y="226"/>
                    </a:cubicBezTo>
                    <a:cubicBezTo>
                      <a:pt x="219" y="528"/>
                      <a:pt x="219" y="528"/>
                      <a:pt x="219" y="528"/>
                    </a:cubicBezTo>
                    <a:cubicBezTo>
                      <a:pt x="250" y="509"/>
                      <a:pt x="250" y="509"/>
                      <a:pt x="250" y="509"/>
                    </a:cubicBezTo>
                    <a:cubicBezTo>
                      <a:pt x="150" y="563"/>
                      <a:pt x="128" y="477"/>
                      <a:pt x="128" y="477"/>
                    </a:cubicBezTo>
                    <a:close/>
                    <a:moveTo>
                      <a:pt x="624" y="350"/>
                    </a:moveTo>
                    <a:cubicBezTo>
                      <a:pt x="624" y="350"/>
                      <a:pt x="553" y="377"/>
                      <a:pt x="471" y="411"/>
                    </a:cubicBezTo>
                    <a:cubicBezTo>
                      <a:pt x="418" y="243"/>
                      <a:pt x="418" y="243"/>
                      <a:pt x="418" y="243"/>
                    </a:cubicBezTo>
                    <a:cubicBezTo>
                      <a:pt x="245" y="297"/>
                      <a:pt x="245" y="297"/>
                      <a:pt x="245" y="297"/>
                    </a:cubicBezTo>
                    <a:cubicBezTo>
                      <a:pt x="304" y="483"/>
                      <a:pt x="304" y="483"/>
                      <a:pt x="304" y="483"/>
                    </a:cubicBezTo>
                    <a:cubicBezTo>
                      <a:pt x="286" y="491"/>
                      <a:pt x="271" y="498"/>
                      <a:pt x="258" y="505"/>
                    </a:cubicBezTo>
                    <a:cubicBezTo>
                      <a:pt x="168" y="217"/>
                      <a:pt x="168" y="217"/>
                      <a:pt x="168" y="217"/>
                    </a:cubicBezTo>
                    <a:cubicBezTo>
                      <a:pt x="168" y="217"/>
                      <a:pt x="168" y="217"/>
                      <a:pt x="168" y="217"/>
                    </a:cubicBezTo>
                    <a:cubicBezTo>
                      <a:pt x="142" y="136"/>
                      <a:pt x="142" y="136"/>
                      <a:pt x="142" y="136"/>
                    </a:cubicBezTo>
                    <a:cubicBezTo>
                      <a:pt x="571" y="37"/>
                      <a:pt x="571" y="37"/>
                      <a:pt x="571" y="37"/>
                    </a:cubicBezTo>
                    <a:cubicBezTo>
                      <a:pt x="571" y="37"/>
                      <a:pt x="638" y="250"/>
                      <a:pt x="651" y="292"/>
                    </a:cubicBezTo>
                    <a:cubicBezTo>
                      <a:pt x="664" y="333"/>
                      <a:pt x="624" y="350"/>
                      <a:pt x="624" y="3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6"/>
              <p:cNvSpPr>
                <a:spLocks/>
              </p:cNvSpPr>
              <p:nvPr/>
            </p:nvSpPr>
            <p:spPr bwMode="auto">
              <a:xfrm>
                <a:off x="1216" y="532"/>
                <a:ext cx="413" cy="220"/>
              </a:xfrm>
              <a:custGeom>
                <a:avLst/>
                <a:gdLst>
                  <a:gd name="T0" fmla="*/ 383 w 413"/>
                  <a:gd name="T1" fmla="*/ 0 h 220"/>
                  <a:gd name="T2" fmla="*/ 0 w 413"/>
                  <a:gd name="T3" fmla="*/ 123 h 220"/>
                  <a:gd name="T4" fmla="*/ 30 w 413"/>
                  <a:gd name="T5" fmla="*/ 220 h 220"/>
                  <a:gd name="T6" fmla="*/ 413 w 413"/>
                  <a:gd name="T7" fmla="*/ 91 h 220"/>
                  <a:gd name="T8" fmla="*/ 383 w 413"/>
                  <a:gd name="T9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3" h="220">
                    <a:moveTo>
                      <a:pt x="383" y="0"/>
                    </a:moveTo>
                    <a:lnTo>
                      <a:pt x="0" y="123"/>
                    </a:lnTo>
                    <a:lnTo>
                      <a:pt x="30" y="220"/>
                    </a:lnTo>
                    <a:lnTo>
                      <a:pt x="413" y="91"/>
                    </a:lnTo>
                    <a:lnTo>
                      <a:pt x="38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7"/>
              <p:cNvSpPr>
                <a:spLocks/>
              </p:cNvSpPr>
              <p:nvPr/>
            </p:nvSpPr>
            <p:spPr bwMode="auto">
              <a:xfrm>
                <a:off x="1264" y="679"/>
                <a:ext cx="410" cy="228"/>
              </a:xfrm>
              <a:custGeom>
                <a:avLst/>
                <a:gdLst>
                  <a:gd name="T0" fmla="*/ 0 w 410"/>
                  <a:gd name="T1" fmla="*/ 132 h 228"/>
                  <a:gd name="T2" fmla="*/ 33 w 410"/>
                  <a:gd name="T3" fmla="*/ 228 h 228"/>
                  <a:gd name="T4" fmla="*/ 410 w 410"/>
                  <a:gd name="T5" fmla="*/ 89 h 228"/>
                  <a:gd name="T6" fmla="*/ 381 w 410"/>
                  <a:gd name="T7" fmla="*/ 0 h 228"/>
                  <a:gd name="T8" fmla="*/ 0 w 410"/>
                  <a:gd name="T9" fmla="*/ 132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0" h="228">
                    <a:moveTo>
                      <a:pt x="0" y="132"/>
                    </a:moveTo>
                    <a:lnTo>
                      <a:pt x="33" y="228"/>
                    </a:lnTo>
                    <a:lnTo>
                      <a:pt x="410" y="89"/>
                    </a:lnTo>
                    <a:lnTo>
                      <a:pt x="381" y="0"/>
                    </a:lnTo>
                    <a:lnTo>
                      <a:pt x="0" y="1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8"/>
              <p:cNvSpPr>
                <a:spLocks/>
              </p:cNvSpPr>
              <p:nvPr/>
            </p:nvSpPr>
            <p:spPr bwMode="auto">
              <a:xfrm>
                <a:off x="563" y="368"/>
                <a:ext cx="311" cy="330"/>
              </a:xfrm>
              <a:custGeom>
                <a:avLst/>
                <a:gdLst>
                  <a:gd name="T0" fmla="*/ 64 w 116"/>
                  <a:gd name="T1" fmla="*/ 5 h 123"/>
                  <a:gd name="T2" fmla="*/ 74 w 116"/>
                  <a:gd name="T3" fmla="*/ 34 h 123"/>
                  <a:gd name="T4" fmla="*/ 88 w 116"/>
                  <a:gd name="T5" fmla="*/ 75 h 123"/>
                  <a:gd name="T6" fmla="*/ 88 w 116"/>
                  <a:gd name="T7" fmla="*/ 75 h 123"/>
                  <a:gd name="T8" fmla="*/ 61 w 116"/>
                  <a:gd name="T9" fmla="*/ 45 h 123"/>
                  <a:gd name="T10" fmla="*/ 28 w 116"/>
                  <a:gd name="T11" fmla="*/ 14 h 123"/>
                  <a:gd name="T12" fmla="*/ 0 w 116"/>
                  <a:gd name="T13" fmla="*/ 21 h 123"/>
                  <a:gd name="T14" fmla="*/ 32 w 116"/>
                  <a:gd name="T15" fmla="*/ 123 h 123"/>
                  <a:gd name="T16" fmla="*/ 54 w 116"/>
                  <a:gd name="T17" fmla="*/ 116 h 123"/>
                  <a:gd name="T18" fmla="*/ 44 w 116"/>
                  <a:gd name="T19" fmla="*/ 86 h 123"/>
                  <a:gd name="T20" fmla="*/ 29 w 116"/>
                  <a:gd name="T21" fmla="*/ 42 h 123"/>
                  <a:gd name="T22" fmla="*/ 30 w 116"/>
                  <a:gd name="T23" fmla="*/ 42 h 123"/>
                  <a:gd name="T24" fmla="*/ 59 w 116"/>
                  <a:gd name="T25" fmla="*/ 73 h 123"/>
                  <a:gd name="T26" fmla="*/ 93 w 116"/>
                  <a:gd name="T27" fmla="*/ 105 h 123"/>
                  <a:gd name="T28" fmla="*/ 116 w 116"/>
                  <a:gd name="T29" fmla="*/ 98 h 123"/>
                  <a:gd name="T30" fmla="*/ 86 w 116"/>
                  <a:gd name="T31" fmla="*/ 0 h 123"/>
                  <a:gd name="T32" fmla="*/ 64 w 116"/>
                  <a:gd name="T33" fmla="*/ 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6" h="123">
                    <a:moveTo>
                      <a:pt x="64" y="5"/>
                    </a:moveTo>
                    <a:cubicBezTo>
                      <a:pt x="74" y="34"/>
                      <a:pt x="74" y="34"/>
                      <a:pt x="74" y="34"/>
                    </a:cubicBezTo>
                    <a:cubicBezTo>
                      <a:pt x="78" y="49"/>
                      <a:pt x="83" y="62"/>
                      <a:pt x="88" y="75"/>
                    </a:cubicBezTo>
                    <a:cubicBezTo>
                      <a:pt x="88" y="75"/>
                      <a:pt x="88" y="75"/>
                      <a:pt x="88" y="75"/>
                    </a:cubicBezTo>
                    <a:cubicBezTo>
                      <a:pt x="80" y="65"/>
                      <a:pt x="70" y="54"/>
                      <a:pt x="61" y="45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2" y="123"/>
                      <a:pt x="32" y="123"/>
                      <a:pt x="32" y="123"/>
                    </a:cubicBezTo>
                    <a:cubicBezTo>
                      <a:pt x="54" y="116"/>
                      <a:pt x="54" y="116"/>
                      <a:pt x="54" y="116"/>
                    </a:cubicBezTo>
                    <a:cubicBezTo>
                      <a:pt x="44" y="86"/>
                      <a:pt x="44" y="86"/>
                      <a:pt x="44" y="86"/>
                    </a:cubicBezTo>
                    <a:cubicBezTo>
                      <a:pt x="39" y="69"/>
                      <a:pt x="34" y="55"/>
                      <a:pt x="29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8" y="52"/>
                      <a:pt x="49" y="63"/>
                      <a:pt x="59" y="73"/>
                    </a:cubicBezTo>
                    <a:cubicBezTo>
                      <a:pt x="93" y="105"/>
                      <a:pt x="93" y="105"/>
                      <a:pt x="93" y="105"/>
                    </a:cubicBezTo>
                    <a:cubicBezTo>
                      <a:pt x="116" y="98"/>
                      <a:pt x="116" y="98"/>
                      <a:pt x="116" y="98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64" y="5"/>
                      <a:pt x="64" y="5"/>
                      <a:pt x="6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9"/>
              <p:cNvSpPr>
                <a:spLocks/>
              </p:cNvSpPr>
              <p:nvPr/>
            </p:nvSpPr>
            <p:spPr bwMode="auto">
              <a:xfrm>
                <a:off x="844" y="315"/>
                <a:ext cx="241" cy="300"/>
              </a:xfrm>
              <a:custGeom>
                <a:avLst/>
                <a:gdLst>
                  <a:gd name="T0" fmla="*/ 123 w 241"/>
                  <a:gd name="T1" fmla="*/ 236 h 300"/>
                  <a:gd name="T2" fmla="*/ 105 w 241"/>
                  <a:gd name="T3" fmla="*/ 174 h 300"/>
                  <a:gd name="T4" fmla="*/ 196 w 241"/>
                  <a:gd name="T5" fmla="*/ 150 h 300"/>
                  <a:gd name="T6" fmla="*/ 182 w 241"/>
                  <a:gd name="T7" fmla="*/ 102 h 300"/>
                  <a:gd name="T8" fmla="*/ 89 w 241"/>
                  <a:gd name="T9" fmla="*/ 126 h 300"/>
                  <a:gd name="T10" fmla="*/ 72 w 241"/>
                  <a:gd name="T11" fmla="*/ 72 h 300"/>
                  <a:gd name="T12" fmla="*/ 172 w 241"/>
                  <a:gd name="T13" fmla="*/ 48 h 300"/>
                  <a:gd name="T14" fmla="*/ 155 w 241"/>
                  <a:gd name="T15" fmla="*/ 0 h 300"/>
                  <a:gd name="T16" fmla="*/ 0 w 241"/>
                  <a:gd name="T17" fmla="*/ 40 h 300"/>
                  <a:gd name="T18" fmla="*/ 80 w 241"/>
                  <a:gd name="T19" fmla="*/ 300 h 300"/>
                  <a:gd name="T20" fmla="*/ 241 w 241"/>
                  <a:gd name="T21" fmla="*/ 254 h 300"/>
                  <a:gd name="T22" fmla="*/ 228 w 241"/>
                  <a:gd name="T23" fmla="*/ 206 h 300"/>
                  <a:gd name="T24" fmla="*/ 123 w 241"/>
                  <a:gd name="T25" fmla="*/ 2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1" h="300">
                    <a:moveTo>
                      <a:pt x="123" y="236"/>
                    </a:moveTo>
                    <a:lnTo>
                      <a:pt x="105" y="174"/>
                    </a:lnTo>
                    <a:lnTo>
                      <a:pt x="196" y="150"/>
                    </a:lnTo>
                    <a:lnTo>
                      <a:pt x="182" y="102"/>
                    </a:lnTo>
                    <a:lnTo>
                      <a:pt x="89" y="126"/>
                    </a:lnTo>
                    <a:lnTo>
                      <a:pt x="72" y="72"/>
                    </a:lnTo>
                    <a:lnTo>
                      <a:pt x="172" y="48"/>
                    </a:lnTo>
                    <a:lnTo>
                      <a:pt x="155" y="0"/>
                    </a:lnTo>
                    <a:lnTo>
                      <a:pt x="0" y="40"/>
                    </a:lnTo>
                    <a:lnTo>
                      <a:pt x="80" y="300"/>
                    </a:lnTo>
                    <a:lnTo>
                      <a:pt x="241" y="254"/>
                    </a:lnTo>
                    <a:lnTo>
                      <a:pt x="228" y="206"/>
                    </a:lnTo>
                    <a:lnTo>
                      <a:pt x="123" y="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10"/>
              <p:cNvSpPr>
                <a:spLocks/>
              </p:cNvSpPr>
              <p:nvPr/>
            </p:nvSpPr>
            <p:spPr bwMode="auto">
              <a:xfrm>
                <a:off x="1029" y="237"/>
                <a:ext cx="316" cy="311"/>
              </a:xfrm>
              <a:custGeom>
                <a:avLst/>
                <a:gdLst>
                  <a:gd name="T0" fmla="*/ 68 w 118"/>
                  <a:gd name="T1" fmla="*/ 67 h 116"/>
                  <a:gd name="T2" fmla="*/ 64 w 118"/>
                  <a:gd name="T3" fmla="*/ 37 h 116"/>
                  <a:gd name="T4" fmla="*/ 64 w 118"/>
                  <a:gd name="T5" fmla="*/ 37 h 116"/>
                  <a:gd name="T6" fmla="*/ 77 w 118"/>
                  <a:gd name="T7" fmla="*/ 64 h 116"/>
                  <a:gd name="T8" fmla="*/ 97 w 118"/>
                  <a:gd name="T9" fmla="*/ 102 h 116"/>
                  <a:gd name="T10" fmla="*/ 118 w 118"/>
                  <a:gd name="T11" fmla="*/ 96 h 116"/>
                  <a:gd name="T12" fmla="*/ 111 w 118"/>
                  <a:gd name="T13" fmla="*/ 0 h 116"/>
                  <a:gd name="T14" fmla="*/ 92 w 118"/>
                  <a:gd name="T15" fmla="*/ 5 h 116"/>
                  <a:gd name="T16" fmla="*/ 96 w 118"/>
                  <a:gd name="T17" fmla="*/ 43 h 116"/>
                  <a:gd name="T18" fmla="*/ 102 w 118"/>
                  <a:gd name="T19" fmla="*/ 76 h 116"/>
                  <a:gd name="T20" fmla="*/ 102 w 118"/>
                  <a:gd name="T21" fmla="*/ 76 h 116"/>
                  <a:gd name="T22" fmla="*/ 88 w 118"/>
                  <a:gd name="T23" fmla="*/ 47 h 116"/>
                  <a:gd name="T24" fmla="*/ 69 w 118"/>
                  <a:gd name="T25" fmla="*/ 10 h 116"/>
                  <a:gd name="T26" fmla="*/ 48 w 118"/>
                  <a:gd name="T27" fmla="*/ 16 h 116"/>
                  <a:gd name="T28" fmla="*/ 52 w 118"/>
                  <a:gd name="T29" fmla="*/ 55 h 116"/>
                  <a:gd name="T30" fmla="*/ 57 w 118"/>
                  <a:gd name="T31" fmla="*/ 90 h 116"/>
                  <a:gd name="T32" fmla="*/ 56 w 118"/>
                  <a:gd name="T33" fmla="*/ 90 h 116"/>
                  <a:gd name="T34" fmla="*/ 41 w 118"/>
                  <a:gd name="T35" fmla="*/ 58 h 116"/>
                  <a:gd name="T36" fmla="*/ 22 w 118"/>
                  <a:gd name="T37" fmla="*/ 22 h 116"/>
                  <a:gd name="T38" fmla="*/ 0 w 118"/>
                  <a:gd name="T39" fmla="*/ 28 h 116"/>
                  <a:gd name="T40" fmla="*/ 51 w 118"/>
                  <a:gd name="T41" fmla="*/ 116 h 116"/>
                  <a:gd name="T42" fmla="*/ 73 w 118"/>
                  <a:gd name="T43" fmla="*/ 109 h 116"/>
                  <a:gd name="T44" fmla="*/ 68 w 118"/>
                  <a:gd name="T45" fmla="*/ 6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8" h="116">
                    <a:moveTo>
                      <a:pt x="68" y="67"/>
                    </a:moveTo>
                    <a:cubicBezTo>
                      <a:pt x="67" y="57"/>
                      <a:pt x="66" y="48"/>
                      <a:pt x="64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9" y="47"/>
                      <a:pt x="73" y="56"/>
                      <a:pt x="77" y="64"/>
                    </a:cubicBezTo>
                    <a:cubicBezTo>
                      <a:pt x="97" y="102"/>
                      <a:pt x="97" y="102"/>
                      <a:pt x="97" y="102"/>
                    </a:cubicBezTo>
                    <a:cubicBezTo>
                      <a:pt x="118" y="96"/>
                      <a:pt x="118" y="96"/>
                      <a:pt x="118" y="96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92" y="5"/>
                      <a:pt x="92" y="5"/>
                      <a:pt x="92" y="5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8" y="54"/>
                      <a:pt x="100" y="66"/>
                      <a:pt x="102" y="76"/>
                    </a:cubicBezTo>
                    <a:cubicBezTo>
                      <a:pt x="102" y="76"/>
                      <a:pt x="102" y="76"/>
                      <a:pt x="102" y="76"/>
                    </a:cubicBezTo>
                    <a:cubicBezTo>
                      <a:pt x="97" y="66"/>
                      <a:pt x="93" y="57"/>
                      <a:pt x="88" y="47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4" y="67"/>
                      <a:pt x="55" y="79"/>
                      <a:pt x="57" y="90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2" y="81"/>
                      <a:pt x="46" y="69"/>
                      <a:pt x="41" y="58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51" y="116"/>
                      <a:pt x="51" y="116"/>
                      <a:pt x="51" y="116"/>
                    </a:cubicBezTo>
                    <a:cubicBezTo>
                      <a:pt x="73" y="109"/>
                      <a:pt x="73" y="109"/>
                      <a:pt x="73" y="109"/>
                    </a:cubicBezTo>
                    <a:cubicBezTo>
                      <a:pt x="68" y="67"/>
                      <a:pt x="68" y="67"/>
                      <a:pt x="68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11"/>
              <p:cNvSpPr>
                <a:spLocks/>
              </p:cNvSpPr>
              <p:nvPr/>
            </p:nvSpPr>
            <p:spPr bwMode="auto">
              <a:xfrm>
                <a:off x="1350" y="202"/>
                <a:ext cx="201" cy="263"/>
              </a:xfrm>
              <a:custGeom>
                <a:avLst/>
                <a:gdLst>
                  <a:gd name="T0" fmla="*/ 36 w 75"/>
                  <a:gd name="T1" fmla="*/ 57 h 98"/>
                  <a:gd name="T2" fmla="*/ 53 w 75"/>
                  <a:gd name="T3" fmla="*/ 65 h 98"/>
                  <a:gd name="T4" fmla="*/ 43 w 75"/>
                  <a:gd name="T5" fmla="*/ 79 h 98"/>
                  <a:gd name="T6" fmla="*/ 22 w 75"/>
                  <a:gd name="T7" fmla="*/ 79 h 98"/>
                  <a:gd name="T8" fmla="*/ 23 w 75"/>
                  <a:gd name="T9" fmla="*/ 96 h 98"/>
                  <a:gd name="T10" fmla="*/ 48 w 75"/>
                  <a:gd name="T11" fmla="*/ 95 h 98"/>
                  <a:gd name="T12" fmla="*/ 70 w 75"/>
                  <a:gd name="T13" fmla="*/ 59 h 98"/>
                  <a:gd name="T14" fmla="*/ 42 w 75"/>
                  <a:gd name="T15" fmla="*/ 39 h 98"/>
                  <a:gd name="T16" fmla="*/ 23 w 75"/>
                  <a:gd name="T17" fmla="*/ 30 h 98"/>
                  <a:gd name="T18" fmla="*/ 32 w 75"/>
                  <a:gd name="T19" fmla="*/ 19 h 98"/>
                  <a:gd name="T20" fmla="*/ 50 w 75"/>
                  <a:gd name="T21" fmla="*/ 19 h 98"/>
                  <a:gd name="T22" fmla="*/ 49 w 75"/>
                  <a:gd name="T23" fmla="*/ 2 h 98"/>
                  <a:gd name="T24" fmla="*/ 27 w 75"/>
                  <a:gd name="T25" fmla="*/ 2 h 98"/>
                  <a:gd name="T26" fmla="*/ 5 w 75"/>
                  <a:gd name="T27" fmla="*/ 36 h 98"/>
                  <a:gd name="T28" fmla="*/ 36 w 75"/>
                  <a:gd name="T29" fmla="*/ 57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5" h="98">
                    <a:moveTo>
                      <a:pt x="36" y="57"/>
                    </a:moveTo>
                    <a:cubicBezTo>
                      <a:pt x="46" y="58"/>
                      <a:pt x="51" y="60"/>
                      <a:pt x="53" y="65"/>
                    </a:cubicBezTo>
                    <a:cubicBezTo>
                      <a:pt x="55" y="71"/>
                      <a:pt x="52" y="76"/>
                      <a:pt x="43" y="79"/>
                    </a:cubicBezTo>
                    <a:cubicBezTo>
                      <a:pt x="36" y="81"/>
                      <a:pt x="27" y="80"/>
                      <a:pt x="22" y="79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9" y="98"/>
                      <a:pt x="38" y="98"/>
                      <a:pt x="48" y="95"/>
                    </a:cubicBezTo>
                    <a:cubicBezTo>
                      <a:pt x="69" y="89"/>
                      <a:pt x="75" y="73"/>
                      <a:pt x="70" y="59"/>
                    </a:cubicBezTo>
                    <a:cubicBezTo>
                      <a:pt x="66" y="47"/>
                      <a:pt x="58" y="41"/>
                      <a:pt x="42" y="39"/>
                    </a:cubicBezTo>
                    <a:cubicBezTo>
                      <a:pt x="30" y="37"/>
                      <a:pt x="25" y="36"/>
                      <a:pt x="23" y="30"/>
                    </a:cubicBezTo>
                    <a:cubicBezTo>
                      <a:pt x="22" y="26"/>
                      <a:pt x="24" y="21"/>
                      <a:pt x="32" y="19"/>
                    </a:cubicBezTo>
                    <a:cubicBezTo>
                      <a:pt x="40" y="17"/>
                      <a:pt x="46" y="18"/>
                      <a:pt x="50" y="19"/>
                    </a:cubicBezTo>
                    <a:cubicBezTo>
                      <a:pt x="49" y="2"/>
                      <a:pt x="49" y="2"/>
                      <a:pt x="49" y="2"/>
                    </a:cubicBezTo>
                    <a:cubicBezTo>
                      <a:pt x="43" y="1"/>
                      <a:pt x="36" y="0"/>
                      <a:pt x="27" y="2"/>
                    </a:cubicBezTo>
                    <a:cubicBezTo>
                      <a:pt x="8" y="7"/>
                      <a:pt x="0" y="21"/>
                      <a:pt x="5" y="36"/>
                    </a:cubicBezTo>
                    <a:cubicBezTo>
                      <a:pt x="9" y="49"/>
                      <a:pt x="21" y="55"/>
                      <a:pt x="36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3883199" y="4703522"/>
            <a:ext cx="754743" cy="754743"/>
            <a:chOff x="5718629" y="3100613"/>
            <a:chExt cx="754743" cy="754743"/>
          </a:xfrm>
        </p:grpSpPr>
        <p:sp>
          <p:nvSpPr>
            <p:cNvPr id="48" name="椭圆 47"/>
            <p:cNvSpPr/>
            <p:nvPr/>
          </p:nvSpPr>
          <p:spPr>
            <a:xfrm>
              <a:off x="5718629" y="3100613"/>
              <a:ext cx="754743" cy="754743"/>
            </a:xfrm>
            <a:prstGeom prst="ellipse">
              <a:avLst/>
            </a:prstGeom>
            <a:gradFill flip="none" rotWithShape="1">
              <a:gsLst>
                <a:gs pos="22000">
                  <a:srgbClr val="FDA389"/>
                </a:gs>
                <a:gs pos="91000">
                  <a:srgbClr val="FF6FA3"/>
                </a:gs>
              </a:gsLst>
              <a:lin ang="13800000" scaled="0"/>
              <a:tileRect/>
            </a:gradFill>
            <a:ln>
              <a:noFill/>
            </a:ln>
            <a:effectLst>
              <a:outerShdw blurRad="317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49" name="Group 14"/>
            <p:cNvGrpSpPr>
              <a:grpSpLocks/>
            </p:cNvGrpSpPr>
            <p:nvPr/>
          </p:nvGrpSpPr>
          <p:grpSpPr bwMode="auto">
            <a:xfrm>
              <a:off x="5916000" y="3249824"/>
              <a:ext cx="360000" cy="360000"/>
              <a:chOff x="-1" y="1"/>
              <a:chExt cx="1554" cy="1555"/>
            </a:xfrm>
            <a:solidFill>
              <a:schemeClr val="bg1"/>
            </a:solidFill>
          </p:grpSpPr>
          <p:sp>
            <p:nvSpPr>
              <p:cNvPr id="50" name="Freeform 15"/>
              <p:cNvSpPr>
                <a:spLocks noEditPoints="1"/>
              </p:cNvSpPr>
              <p:nvPr/>
            </p:nvSpPr>
            <p:spPr bwMode="auto">
              <a:xfrm>
                <a:off x="-1" y="1"/>
                <a:ext cx="1554" cy="1555"/>
              </a:xfrm>
              <a:custGeom>
                <a:avLst/>
                <a:gdLst>
                  <a:gd name="T0" fmla="*/ 543 w 580"/>
                  <a:gd name="T1" fmla="*/ 154 h 580"/>
                  <a:gd name="T2" fmla="*/ 302 w 580"/>
                  <a:gd name="T3" fmla="*/ 154 h 580"/>
                  <a:gd name="T4" fmla="*/ 399 w 580"/>
                  <a:gd name="T5" fmla="*/ 14 h 580"/>
                  <a:gd name="T6" fmla="*/ 380 w 580"/>
                  <a:gd name="T7" fmla="*/ 0 h 580"/>
                  <a:gd name="T8" fmla="*/ 273 w 580"/>
                  <a:gd name="T9" fmla="*/ 154 h 580"/>
                  <a:gd name="T10" fmla="*/ 210 w 580"/>
                  <a:gd name="T11" fmla="*/ 154 h 580"/>
                  <a:gd name="T12" fmla="*/ 109 w 580"/>
                  <a:gd name="T13" fmla="*/ 6 h 580"/>
                  <a:gd name="T14" fmla="*/ 89 w 580"/>
                  <a:gd name="T15" fmla="*/ 20 h 580"/>
                  <a:gd name="T16" fmla="*/ 182 w 580"/>
                  <a:gd name="T17" fmla="*/ 154 h 580"/>
                  <a:gd name="T18" fmla="*/ 37 w 580"/>
                  <a:gd name="T19" fmla="*/ 154 h 580"/>
                  <a:gd name="T20" fmla="*/ 36 w 580"/>
                  <a:gd name="T21" fmla="*/ 154 h 580"/>
                  <a:gd name="T22" fmla="*/ 0 w 580"/>
                  <a:gd name="T23" fmla="*/ 190 h 580"/>
                  <a:gd name="T24" fmla="*/ 0 w 580"/>
                  <a:gd name="T25" fmla="*/ 544 h 580"/>
                  <a:gd name="T26" fmla="*/ 37 w 580"/>
                  <a:gd name="T27" fmla="*/ 580 h 580"/>
                  <a:gd name="T28" fmla="*/ 543 w 580"/>
                  <a:gd name="T29" fmla="*/ 580 h 580"/>
                  <a:gd name="T30" fmla="*/ 544 w 580"/>
                  <a:gd name="T31" fmla="*/ 580 h 580"/>
                  <a:gd name="T32" fmla="*/ 580 w 580"/>
                  <a:gd name="T33" fmla="*/ 544 h 580"/>
                  <a:gd name="T34" fmla="*/ 580 w 580"/>
                  <a:gd name="T35" fmla="*/ 190 h 580"/>
                  <a:gd name="T36" fmla="*/ 543 w 580"/>
                  <a:gd name="T37" fmla="*/ 154 h 580"/>
                  <a:gd name="T38" fmla="*/ 543 w 580"/>
                  <a:gd name="T39" fmla="*/ 154 h 580"/>
                  <a:gd name="T40" fmla="*/ 555 w 580"/>
                  <a:gd name="T41" fmla="*/ 544 h 580"/>
                  <a:gd name="T42" fmla="*/ 543 w 580"/>
                  <a:gd name="T43" fmla="*/ 556 h 580"/>
                  <a:gd name="T44" fmla="*/ 543 w 580"/>
                  <a:gd name="T45" fmla="*/ 556 h 580"/>
                  <a:gd name="T46" fmla="*/ 37 w 580"/>
                  <a:gd name="T47" fmla="*/ 556 h 580"/>
                  <a:gd name="T48" fmla="*/ 37 w 580"/>
                  <a:gd name="T49" fmla="*/ 556 h 580"/>
                  <a:gd name="T50" fmla="*/ 25 w 580"/>
                  <a:gd name="T51" fmla="*/ 544 h 580"/>
                  <a:gd name="T52" fmla="*/ 25 w 580"/>
                  <a:gd name="T53" fmla="*/ 190 h 580"/>
                  <a:gd name="T54" fmla="*/ 37 w 580"/>
                  <a:gd name="T55" fmla="*/ 178 h 580"/>
                  <a:gd name="T56" fmla="*/ 543 w 580"/>
                  <a:gd name="T57" fmla="*/ 178 h 580"/>
                  <a:gd name="T58" fmla="*/ 543 w 580"/>
                  <a:gd name="T59" fmla="*/ 178 h 580"/>
                  <a:gd name="T60" fmla="*/ 555 w 580"/>
                  <a:gd name="T61" fmla="*/ 189 h 580"/>
                  <a:gd name="T62" fmla="*/ 555 w 580"/>
                  <a:gd name="T63" fmla="*/ 544 h 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80" h="580">
                    <a:moveTo>
                      <a:pt x="543" y="154"/>
                    </a:moveTo>
                    <a:cubicBezTo>
                      <a:pt x="302" y="154"/>
                      <a:pt x="302" y="154"/>
                      <a:pt x="302" y="154"/>
                    </a:cubicBezTo>
                    <a:cubicBezTo>
                      <a:pt x="399" y="14"/>
                      <a:pt x="399" y="14"/>
                      <a:pt x="399" y="14"/>
                    </a:cubicBezTo>
                    <a:cubicBezTo>
                      <a:pt x="380" y="0"/>
                      <a:pt x="380" y="0"/>
                      <a:pt x="380" y="0"/>
                    </a:cubicBezTo>
                    <a:cubicBezTo>
                      <a:pt x="273" y="154"/>
                      <a:pt x="273" y="154"/>
                      <a:pt x="273" y="154"/>
                    </a:cubicBezTo>
                    <a:cubicBezTo>
                      <a:pt x="210" y="154"/>
                      <a:pt x="210" y="154"/>
                      <a:pt x="210" y="154"/>
                    </a:cubicBezTo>
                    <a:cubicBezTo>
                      <a:pt x="109" y="6"/>
                      <a:pt x="109" y="6"/>
                      <a:pt x="109" y="6"/>
                    </a:cubicBezTo>
                    <a:cubicBezTo>
                      <a:pt x="89" y="20"/>
                      <a:pt x="89" y="20"/>
                      <a:pt x="89" y="20"/>
                    </a:cubicBezTo>
                    <a:cubicBezTo>
                      <a:pt x="182" y="154"/>
                      <a:pt x="182" y="154"/>
                      <a:pt x="182" y="154"/>
                    </a:cubicBezTo>
                    <a:cubicBezTo>
                      <a:pt x="37" y="154"/>
                      <a:pt x="37" y="154"/>
                      <a:pt x="37" y="154"/>
                    </a:cubicBezTo>
                    <a:cubicBezTo>
                      <a:pt x="36" y="154"/>
                      <a:pt x="36" y="154"/>
                      <a:pt x="36" y="154"/>
                    </a:cubicBezTo>
                    <a:cubicBezTo>
                      <a:pt x="17" y="154"/>
                      <a:pt x="1" y="170"/>
                      <a:pt x="0" y="190"/>
                    </a:cubicBezTo>
                    <a:cubicBezTo>
                      <a:pt x="0" y="544"/>
                      <a:pt x="0" y="544"/>
                      <a:pt x="0" y="544"/>
                    </a:cubicBezTo>
                    <a:cubicBezTo>
                      <a:pt x="0" y="564"/>
                      <a:pt x="17" y="580"/>
                      <a:pt x="37" y="580"/>
                    </a:cubicBezTo>
                    <a:cubicBezTo>
                      <a:pt x="543" y="580"/>
                      <a:pt x="543" y="580"/>
                      <a:pt x="543" y="580"/>
                    </a:cubicBezTo>
                    <a:cubicBezTo>
                      <a:pt x="544" y="580"/>
                      <a:pt x="544" y="580"/>
                      <a:pt x="544" y="580"/>
                    </a:cubicBezTo>
                    <a:cubicBezTo>
                      <a:pt x="563" y="580"/>
                      <a:pt x="579" y="564"/>
                      <a:pt x="580" y="544"/>
                    </a:cubicBezTo>
                    <a:cubicBezTo>
                      <a:pt x="580" y="190"/>
                      <a:pt x="580" y="190"/>
                      <a:pt x="580" y="190"/>
                    </a:cubicBezTo>
                    <a:cubicBezTo>
                      <a:pt x="579" y="170"/>
                      <a:pt x="563" y="154"/>
                      <a:pt x="543" y="154"/>
                    </a:cubicBezTo>
                    <a:cubicBezTo>
                      <a:pt x="544" y="154"/>
                      <a:pt x="543" y="154"/>
                      <a:pt x="543" y="154"/>
                    </a:cubicBezTo>
                    <a:close/>
                    <a:moveTo>
                      <a:pt x="555" y="544"/>
                    </a:moveTo>
                    <a:cubicBezTo>
                      <a:pt x="555" y="550"/>
                      <a:pt x="550" y="556"/>
                      <a:pt x="543" y="556"/>
                    </a:cubicBezTo>
                    <a:cubicBezTo>
                      <a:pt x="543" y="556"/>
                      <a:pt x="543" y="556"/>
                      <a:pt x="543" y="556"/>
                    </a:cubicBezTo>
                    <a:cubicBezTo>
                      <a:pt x="37" y="556"/>
                      <a:pt x="37" y="556"/>
                      <a:pt x="37" y="556"/>
                    </a:cubicBezTo>
                    <a:cubicBezTo>
                      <a:pt x="37" y="556"/>
                      <a:pt x="37" y="556"/>
                      <a:pt x="37" y="556"/>
                    </a:cubicBezTo>
                    <a:cubicBezTo>
                      <a:pt x="30" y="556"/>
                      <a:pt x="25" y="551"/>
                      <a:pt x="25" y="544"/>
                    </a:cubicBezTo>
                    <a:cubicBezTo>
                      <a:pt x="25" y="190"/>
                      <a:pt x="25" y="190"/>
                      <a:pt x="25" y="190"/>
                    </a:cubicBezTo>
                    <a:cubicBezTo>
                      <a:pt x="25" y="183"/>
                      <a:pt x="30" y="178"/>
                      <a:pt x="37" y="178"/>
                    </a:cubicBezTo>
                    <a:cubicBezTo>
                      <a:pt x="543" y="178"/>
                      <a:pt x="543" y="178"/>
                      <a:pt x="543" y="178"/>
                    </a:cubicBezTo>
                    <a:cubicBezTo>
                      <a:pt x="543" y="178"/>
                      <a:pt x="543" y="178"/>
                      <a:pt x="543" y="178"/>
                    </a:cubicBezTo>
                    <a:cubicBezTo>
                      <a:pt x="550" y="178"/>
                      <a:pt x="555" y="183"/>
                      <a:pt x="555" y="189"/>
                    </a:cubicBezTo>
                    <a:cubicBezTo>
                      <a:pt x="555" y="544"/>
                      <a:pt x="555" y="544"/>
                      <a:pt x="555" y="5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16"/>
              <p:cNvSpPr>
                <a:spLocks noEditPoints="1"/>
              </p:cNvSpPr>
              <p:nvPr/>
            </p:nvSpPr>
            <p:spPr bwMode="auto">
              <a:xfrm>
                <a:off x="195" y="604"/>
                <a:ext cx="1227" cy="761"/>
              </a:xfrm>
              <a:custGeom>
                <a:avLst/>
                <a:gdLst>
                  <a:gd name="T0" fmla="*/ 350 w 458"/>
                  <a:gd name="T1" fmla="*/ 0 h 284"/>
                  <a:gd name="T2" fmla="*/ 36 w 458"/>
                  <a:gd name="T3" fmla="*/ 0 h 284"/>
                  <a:gd name="T4" fmla="*/ 36 w 458"/>
                  <a:gd name="T5" fmla="*/ 0 h 284"/>
                  <a:gd name="T6" fmla="*/ 0 w 458"/>
                  <a:gd name="T7" fmla="*/ 35 h 284"/>
                  <a:gd name="T8" fmla="*/ 0 w 458"/>
                  <a:gd name="T9" fmla="*/ 248 h 284"/>
                  <a:gd name="T10" fmla="*/ 36 w 458"/>
                  <a:gd name="T11" fmla="*/ 284 h 284"/>
                  <a:gd name="T12" fmla="*/ 349 w 458"/>
                  <a:gd name="T13" fmla="*/ 284 h 284"/>
                  <a:gd name="T14" fmla="*/ 350 w 458"/>
                  <a:gd name="T15" fmla="*/ 284 h 284"/>
                  <a:gd name="T16" fmla="*/ 386 w 458"/>
                  <a:gd name="T17" fmla="*/ 248 h 284"/>
                  <a:gd name="T18" fmla="*/ 386 w 458"/>
                  <a:gd name="T19" fmla="*/ 35 h 284"/>
                  <a:gd name="T20" fmla="*/ 350 w 458"/>
                  <a:gd name="T21" fmla="*/ 0 h 284"/>
                  <a:gd name="T22" fmla="*/ 350 w 458"/>
                  <a:gd name="T23" fmla="*/ 0 h 284"/>
                  <a:gd name="T24" fmla="*/ 362 w 458"/>
                  <a:gd name="T25" fmla="*/ 248 h 284"/>
                  <a:gd name="T26" fmla="*/ 350 w 458"/>
                  <a:gd name="T27" fmla="*/ 260 h 284"/>
                  <a:gd name="T28" fmla="*/ 350 w 458"/>
                  <a:gd name="T29" fmla="*/ 260 h 284"/>
                  <a:gd name="T30" fmla="*/ 36 w 458"/>
                  <a:gd name="T31" fmla="*/ 260 h 284"/>
                  <a:gd name="T32" fmla="*/ 36 w 458"/>
                  <a:gd name="T33" fmla="*/ 260 h 284"/>
                  <a:gd name="T34" fmla="*/ 24 w 458"/>
                  <a:gd name="T35" fmla="*/ 249 h 284"/>
                  <a:gd name="T36" fmla="*/ 24 w 458"/>
                  <a:gd name="T37" fmla="*/ 35 h 284"/>
                  <a:gd name="T38" fmla="*/ 36 w 458"/>
                  <a:gd name="T39" fmla="*/ 23 h 284"/>
                  <a:gd name="T40" fmla="*/ 350 w 458"/>
                  <a:gd name="T41" fmla="*/ 23 h 284"/>
                  <a:gd name="T42" fmla="*/ 350 w 458"/>
                  <a:gd name="T43" fmla="*/ 23 h 284"/>
                  <a:gd name="T44" fmla="*/ 362 w 458"/>
                  <a:gd name="T45" fmla="*/ 35 h 284"/>
                  <a:gd name="T46" fmla="*/ 362 w 458"/>
                  <a:gd name="T47" fmla="*/ 248 h 284"/>
                  <a:gd name="T48" fmla="*/ 410 w 458"/>
                  <a:gd name="T49" fmla="*/ 23 h 284"/>
                  <a:gd name="T50" fmla="*/ 434 w 458"/>
                  <a:gd name="T51" fmla="*/ 47 h 284"/>
                  <a:gd name="T52" fmla="*/ 434 w 458"/>
                  <a:gd name="T53" fmla="*/ 47 h 284"/>
                  <a:gd name="T54" fmla="*/ 458 w 458"/>
                  <a:gd name="T55" fmla="*/ 23 h 284"/>
                  <a:gd name="T56" fmla="*/ 434 w 458"/>
                  <a:gd name="T57" fmla="*/ 0 h 284"/>
                  <a:gd name="T58" fmla="*/ 434 w 458"/>
                  <a:gd name="T59" fmla="*/ 0 h 284"/>
                  <a:gd name="T60" fmla="*/ 433 w 458"/>
                  <a:gd name="T61" fmla="*/ 0 h 284"/>
                  <a:gd name="T62" fmla="*/ 410 w 458"/>
                  <a:gd name="T63" fmla="*/ 23 h 284"/>
                  <a:gd name="T64" fmla="*/ 410 w 458"/>
                  <a:gd name="T65" fmla="*/ 95 h 284"/>
                  <a:gd name="T66" fmla="*/ 434 w 458"/>
                  <a:gd name="T67" fmla="*/ 118 h 284"/>
                  <a:gd name="T68" fmla="*/ 434 w 458"/>
                  <a:gd name="T69" fmla="*/ 118 h 284"/>
                  <a:gd name="T70" fmla="*/ 458 w 458"/>
                  <a:gd name="T71" fmla="*/ 95 h 284"/>
                  <a:gd name="T72" fmla="*/ 434 w 458"/>
                  <a:gd name="T73" fmla="*/ 71 h 284"/>
                  <a:gd name="T74" fmla="*/ 434 w 458"/>
                  <a:gd name="T75" fmla="*/ 71 h 284"/>
                  <a:gd name="T76" fmla="*/ 433 w 458"/>
                  <a:gd name="T77" fmla="*/ 71 h 284"/>
                  <a:gd name="T78" fmla="*/ 410 w 458"/>
                  <a:gd name="T79" fmla="*/ 95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8" h="284">
                    <a:moveTo>
                      <a:pt x="35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5"/>
                    </a:cubicBezTo>
                    <a:cubicBezTo>
                      <a:pt x="0" y="248"/>
                      <a:pt x="0" y="248"/>
                      <a:pt x="0" y="248"/>
                    </a:cubicBezTo>
                    <a:cubicBezTo>
                      <a:pt x="0" y="268"/>
                      <a:pt x="16" y="284"/>
                      <a:pt x="36" y="284"/>
                    </a:cubicBezTo>
                    <a:cubicBezTo>
                      <a:pt x="349" y="284"/>
                      <a:pt x="349" y="284"/>
                      <a:pt x="349" y="284"/>
                    </a:cubicBezTo>
                    <a:cubicBezTo>
                      <a:pt x="350" y="284"/>
                      <a:pt x="350" y="284"/>
                      <a:pt x="350" y="284"/>
                    </a:cubicBezTo>
                    <a:cubicBezTo>
                      <a:pt x="369" y="284"/>
                      <a:pt x="385" y="268"/>
                      <a:pt x="386" y="24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16"/>
                      <a:pt x="370" y="0"/>
                      <a:pt x="350" y="0"/>
                    </a:cubicBezTo>
                    <a:cubicBezTo>
                      <a:pt x="350" y="0"/>
                      <a:pt x="350" y="0"/>
                      <a:pt x="350" y="0"/>
                    </a:cubicBezTo>
                    <a:close/>
                    <a:moveTo>
                      <a:pt x="362" y="248"/>
                    </a:moveTo>
                    <a:cubicBezTo>
                      <a:pt x="362" y="255"/>
                      <a:pt x="357" y="260"/>
                      <a:pt x="350" y="260"/>
                    </a:cubicBezTo>
                    <a:cubicBezTo>
                      <a:pt x="350" y="260"/>
                      <a:pt x="350" y="260"/>
                      <a:pt x="350" y="260"/>
                    </a:cubicBezTo>
                    <a:cubicBezTo>
                      <a:pt x="36" y="260"/>
                      <a:pt x="36" y="260"/>
                      <a:pt x="36" y="260"/>
                    </a:cubicBezTo>
                    <a:cubicBezTo>
                      <a:pt x="36" y="260"/>
                      <a:pt x="36" y="260"/>
                      <a:pt x="36" y="260"/>
                    </a:cubicBezTo>
                    <a:cubicBezTo>
                      <a:pt x="30" y="260"/>
                      <a:pt x="24" y="255"/>
                      <a:pt x="24" y="249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4" y="29"/>
                      <a:pt x="29" y="23"/>
                      <a:pt x="36" y="23"/>
                    </a:cubicBezTo>
                    <a:cubicBezTo>
                      <a:pt x="350" y="23"/>
                      <a:pt x="350" y="23"/>
                      <a:pt x="350" y="23"/>
                    </a:cubicBezTo>
                    <a:cubicBezTo>
                      <a:pt x="350" y="23"/>
                      <a:pt x="350" y="23"/>
                      <a:pt x="350" y="23"/>
                    </a:cubicBezTo>
                    <a:cubicBezTo>
                      <a:pt x="356" y="23"/>
                      <a:pt x="362" y="29"/>
                      <a:pt x="362" y="35"/>
                    </a:cubicBezTo>
                    <a:cubicBezTo>
                      <a:pt x="362" y="248"/>
                      <a:pt x="362" y="248"/>
                      <a:pt x="362" y="248"/>
                    </a:cubicBezTo>
                    <a:close/>
                    <a:moveTo>
                      <a:pt x="410" y="23"/>
                    </a:moveTo>
                    <a:cubicBezTo>
                      <a:pt x="410" y="37"/>
                      <a:pt x="421" y="47"/>
                      <a:pt x="434" y="47"/>
                    </a:cubicBezTo>
                    <a:cubicBezTo>
                      <a:pt x="434" y="47"/>
                      <a:pt x="434" y="47"/>
                      <a:pt x="434" y="47"/>
                    </a:cubicBezTo>
                    <a:cubicBezTo>
                      <a:pt x="447" y="47"/>
                      <a:pt x="458" y="37"/>
                      <a:pt x="458" y="23"/>
                    </a:cubicBezTo>
                    <a:cubicBezTo>
                      <a:pt x="458" y="10"/>
                      <a:pt x="447" y="0"/>
                      <a:pt x="434" y="0"/>
                    </a:cubicBezTo>
                    <a:cubicBezTo>
                      <a:pt x="434" y="0"/>
                      <a:pt x="434" y="0"/>
                      <a:pt x="434" y="0"/>
                    </a:cubicBezTo>
                    <a:cubicBezTo>
                      <a:pt x="434" y="0"/>
                      <a:pt x="434" y="0"/>
                      <a:pt x="433" y="0"/>
                    </a:cubicBezTo>
                    <a:cubicBezTo>
                      <a:pt x="421" y="0"/>
                      <a:pt x="410" y="11"/>
                      <a:pt x="410" y="23"/>
                    </a:cubicBezTo>
                    <a:close/>
                    <a:moveTo>
                      <a:pt x="410" y="95"/>
                    </a:moveTo>
                    <a:cubicBezTo>
                      <a:pt x="410" y="108"/>
                      <a:pt x="421" y="118"/>
                      <a:pt x="434" y="118"/>
                    </a:cubicBezTo>
                    <a:cubicBezTo>
                      <a:pt x="434" y="118"/>
                      <a:pt x="434" y="118"/>
                      <a:pt x="434" y="118"/>
                    </a:cubicBezTo>
                    <a:cubicBezTo>
                      <a:pt x="447" y="118"/>
                      <a:pt x="458" y="108"/>
                      <a:pt x="458" y="95"/>
                    </a:cubicBezTo>
                    <a:cubicBezTo>
                      <a:pt x="458" y="81"/>
                      <a:pt x="447" y="71"/>
                      <a:pt x="434" y="71"/>
                    </a:cubicBezTo>
                    <a:cubicBezTo>
                      <a:pt x="434" y="71"/>
                      <a:pt x="434" y="71"/>
                      <a:pt x="434" y="71"/>
                    </a:cubicBezTo>
                    <a:cubicBezTo>
                      <a:pt x="434" y="71"/>
                      <a:pt x="434" y="71"/>
                      <a:pt x="433" y="71"/>
                    </a:cubicBezTo>
                    <a:cubicBezTo>
                      <a:pt x="421" y="71"/>
                      <a:pt x="410" y="81"/>
                      <a:pt x="410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52" name="组合 51"/>
          <p:cNvGrpSpPr/>
          <p:nvPr/>
        </p:nvGrpSpPr>
        <p:grpSpPr>
          <a:xfrm>
            <a:off x="6280820" y="4703522"/>
            <a:ext cx="754743" cy="754743"/>
            <a:chOff x="9521373" y="3100613"/>
            <a:chExt cx="754743" cy="754743"/>
          </a:xfrm>
        </p:grpSpPr>
        <p:sp>
          <p:nvSpPr>
            <p:cNvPr id="53" name="椭圆 52"/>
            <p:cNvSpPr/>
            <p:nvPr/>
          </p:nvSpPr>
          <p:spPr>
            <a:xfrm>
              <a:off x="9521373" y="3100613"/>
              <a:ext cx="754743" cy="754743"/>
            </a:xfrm>
            <a:prstGeom prst="ellipse">
              <a:avLst/>
            </a:prstGeom>
            <a:gradFill flip="none" rotWithShape="1">
              <a:gsLst>
                <a:gs pos="22000">
                  <a:srgbClr val="53CCF5"/>
                </a:gs>
                <a:gs pos="91000">
                  <a:srgbClr val="1FA1F4"/>
                </a:gs>
              </a:gsLst>
              <a:lin ang="13800000" scaled="0"/>
              <a:tileRect/>
            </a:gradFill>
            <a:ln>
              <a:noFill/>
            </a:ln>
            <a:effectLst>
              <a:outerShdw blurRad="317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4" name="Group 19"/>
            <p:cNvGrpSpPr>
              <a:grpSpLocks/>
            </p:cNvGrpSpPr>
            <p:nvPr/>
          </p:nvGrpSpPr>
          <p:grpSpPr bwMode="auto">
            <a:xfrm>
              <a:off x="9718744" y="3286855"/>
              <a:ext cx="360000" cy="360000"/>
              <a:chOff x="5" y="4"/>
              <a:chExt cx="1295" cy="1965"/>
            </a:xfrm>
            <a:solidFill>
              <a:schemeClr val="bg1"/>
            </a:solidFill>
          </p:grpSpPr>
          <p:sp>
            <p:nvSpPr>
              <p:cNvPr id="55" name="Oval 20"/>
              <p:cNvSpPr>
                <a:spLocks noChangeArrowheads="1"/>
              </p:cNvSpPr>
              <p:nvPr/>
            </p:nvSpPr>
            <p:spPr bwMode="auto">
              <a:xfrm>
                <a:off x="549" y="1581"/>
                <a:ext cx="204" cy="20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1"/>
              <p:cNvSpPr>
                <a:spLocks noEditPoints="1"/>
              </p:cNvSpPr>
              <p:nvPr/>
            </p:nvSpPr>
            <p:spPr bwMode="auto">
              <a:xfrm>
                <a:off x="5" y="4"/>
                <a:ext cx="1295" cy="1965"/>
              </a:xfrm>
              <a:custGeom>
                <a:avLst/>
                <a:gdLst>
                  <a:gd name="T0" fmla="*/ 426 w 483"/>
                  <a:gd name="T1" fmla="*/ 0 h 734"/>
                  <a:gd name="T2" fmla="*/ 56 w 483"/>
                  <a:gd name="T3" fmla="*/ 0 h 734"/>
                  <a:gd name="T4" fmla="*/ 0 w 483"/>
                  <a:gd name="T5" fmla="*/ 56 h 734"/>
                  <a:gd name="T6" fmla="*/ 0 w 483"/>
                  <a:gd name="T7" fmla="*/ 677 h 734"/>
                  <a:gd name="T8" fmla="*/ 56 w 483"/>
                  <a:gd name="T9" fmla="*/ 734 h 734"/>
                  <a:gd name="T10" fmla="*/ 427 w 483"/>
                  <a:gd name="T11" fmla="*/ 734 h 734"/>
                  <a:gd name="T12" fmla="*/ 483 w 483"/>
                  <a:gd name="T13" fmla="*/ 677 h 734"/>
                  <a:gd name="T14" fmla="*/ 483 w 483"/>
                  <a:gd name="T15" fmla="*/ 56 h 734"/>
                  <a:gd name="T16" fmla="*/ 426 w 483"/>
                  <a:gd name="T17" fmla="*/ 0 h 734"/>
                  <a:gd name="T18" fmla="*/ 56 w 483"/>
                  <a:gd name="T19" fmla="*/ 37 h 734"/>
                  <a:gd name="T20" fmla="*/ 427 w 483"/>
                  <a:gd name="T21" fmla="*/ 37 h 734"/>
                  <a:gd name="T22" fmla="*/ 445 w 483"/>
                  <a:gd name="T23" fmla="*/ 56 h 734"/>
                  <a:gd name="T24" fmla="*/ 445 w 483"/>
                  <a:gd name="T25" fmla="*/ 522 h 734"/>
                  <a:gd name="T26" fmla="*/ 37 w 483"/>
                  <a:gd name="T27" fmla="*/ 522 h 734"/>
                  <a:gd name="T28" fmla="*/ 37 w 483"/>
                  <a:gd name="T29" fmla="*/ 56 h 734"/>
                  <a:gd name="T30" fmla="*/ 56 w 483"/>
                  <a:gd name="T31" fmla="*/ 37 h 734"/>
                  <a:gd name="T32" fmla="*/ 426 w 483"/>
                  <a:gd name="T33" fmla="*/ 697 h 734"/>
                  <a:gd name="T34" fmla="*/ 56 w 483"/>
                  <a:gd name="T35" fmla="*/ 697 h 734"/>
                  <a:gd name="T36" fmla="*/ 37 w 483"/>
                  <a:gd name="T37" fmla="*/ 678 h 734"/>
                  <a:gd name="T38" fmla="*/ 37 w 483"/>
                  <a:gd name="T39" fmla="*/ 563 h 734"/>
                  <a:gd name="T40" fmla="*/ 445 w 483"/>
                  <a:gd name="T41" fmla="*/ 563 h 734"/>
                  <a:gd name="T42" fmla="*/ 445 w 483"/>
                  <a:gd name="T43" fmla="*/ 678 h 734"/>
                  <a:gd name="T44" fmla="*/ 426 w 483"/>
                  <a:gd name="T45" fmla="*/ 697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3" h="734">
                    <a:moveTo>
                      <a:pt x="426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25" y="0"/>
                      <a:pt x="0" y="25"/>
                      <a:pt x="0" y="56"/>
                    </a:cubicBezTo>
                    <a:cubicBezTo>
                      <a:pt x="0" y="677"/>
                      <a:pt x="0" y="677"/>
                      <a:pt x="0" y="677"/>
                    </a:cubicBezTo>
                    <a:cubicBezTo>
                      <a:pt x="0" y="709"/>
                      <a:pt x="25" y="734"/>
                      <a:pt x="56" y="734"/>
                    </a:cubicBezTo>
                    <a:cubicBezTo>
                      <a:pt x="427" y="734"/>
                      <a:pt x="427" y="734"/>
                      <a:pt x="427" y="734"/>
                    </a:cubicBezTo>
                    <a:cubicBezTo>
                      <a:pt x="458" y="734"/>
                      <a:pt x="483" y="709"/>
                      <a:pt x="483" y="677"/>
                    </a:cubicBezTo>
                    <a:cubicBezTo>
                      <a:pt x="483" y="56"/>
                      <a:pt x="483" y="56"/>
                      <a:pt x="483" y="56"/>
                    </a:cubicBezTo>
                    <a:cubicBezTo>
                      <a:pt x="483" y="25"/>
                      <a:pt x="457" y="0"/>
                      <a:pt x="426" y="0"/>
                    </a:cubicBezTo>
                    <a:close/>
                    <a:moveTo>
                      <a:pt x="56" y="37"/>
                    </a:moveTo>
                    <a:cubicBezTo>
                      <a:pt x="427" y="37"/>
                      <a:pt x="427" y="37"/>
                      <a:pt x="427" y="37"/>
                    </a:cubicBezTo>
                    <a:cubicBezTo>
                      <a:pt x="437" y="37"/>
                      <a:pt x="445" y="46"/>
                      <a:pt x="445" y="56"/>
                    </a:cubicBezTo>
                    <a:cubicBezTo>
                      <a:pt x="445" y="522"/>
                      <a:pt x="445" y="522"/>
                      <a:pt x="445" y="522"/>
                    </a:cubicBezTo>
                    <a:cubicBezTo>
                      <a:pt x="37" y="522"/>
                      <a:pt x="37" y="522"/>
                      <a:pt x="37" y="522"/>
                    </a:cubicBezTo>
                    <a:cubicBezTo>
                      <a:pt x="37" y="56"/>
                      <a:pt x="37" y="56"/>
                      <a:pt x="37" y="56"/>
                    </a:cubicBezTo>
                    <a:cubicBezTo>
                      <a:pt x="37" y="46"/>
                      <a:pt x="46" y="37"/>
                      <a:pt x="56" y="37"/>
                    </a:cubicBezTo>
                    <a:close/>
                    <a:moveTo>
                      <a:pt x="426" y="697"/>
                    </a:moveTo>
                    <a:cubicBezTo>
                      <a:pt x="56" y="697"/>
                      <a:pt x="56" y="697"/>
                      <a:pt x="56" y="697"/>
                    </a:cubicBezTo>
                    <a:cubicBezTo>
                      <a:pt x="46" y="697"/>
                      <a:pt x="37" y="688"/>
                      <a:pt x="37" y="678"/>
                    </a:cubicBezTo>
                    <a:cubicBezTo>
                      <a:pt x="37" y="563"/>
                      <a:pt x="37" y="563"/>
                      <a:pt x="37" y="563"/>
                    </a:cubicBezTo>
                    <a:cubicBezTo>
                      <a:pt x="445" y="563"/>
                      <a:pt x="445" y="563"/>
                      <a:pt x="445" y="563"/>
                    </a:cubicBezTo>
                    <a:cubicBezTo>
                      <a:pt x="445" y="678"/>
                      <a:pt x="445" y="678"/>
                      <a:pt x="445" y="678"/>
                    </a:cubicBezTo>
                    <a:cubicBezTo>
                      <a:pt x="445" y="688"/>
                      <a:pt x="437" y="697"/>
                      <a:pt x="426" y="6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1EE5187C-19F2-45AC-94F2-00514D0CDBDF}"/>
              </a:ext>
            </a:extLst>
          </p:cNvPr>
          <p:cNvSpPr txBox="1"/>
          <p:nvPr/>
        </p:nvSpPr>
        <p:spPr>
          <a:xfrm>
            <a:off x="1956944" y="2448753"/>
            <a:ext cx="6510443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An online render engine</a:t>
            </a:r>
            <a:endParaRPr lang="en-US" altLang="zh-CN" sz="14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E50A8008-21D9-4DA2-81DA-49C2E301BAFE}"/>
              </a:ext>
            </a:extLst>
          </p:cNvPr>
          <p:cNvCxnSpPr>
            <a:cxnSpLocks/>
          </p:cNvCxnSpPr>
          <p:nvPr/>
        </p:nvCxnSpPr>
        <p:spPr>
          <a:xfrm>
            <a:off x="1411349" y="2455268"/>
            <a:ext cx="2604152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5569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>
            <a:extLst>
              <a:ext uri="{FF2B5EF4-FFF2-40B4-BE49-F238E27FC236}">
                <a16:creationId xmlns:a16="http://schemas.microsoft.com/office/drawing/2014/main" id="{C84B1378-EC88-4CF2-B6F9-7EFB9FC96163}"/>
              </a:ext>
            </a:extLst>
          </p:cNvPr>
          <p:cNvSpPr/>
          <p:nvPr/>
        </p:nvSpPr>
        <p:spPr>
          <a:xfrm>
            <a:off x="0" y="6773"/>
            <a:ext cx="12192000" cy="6858000"/>
          </a:xfrm>
          <a:prstGeom prst="rect">
            <a:avLst/>
          </a:prstGeom>
          <a:solidFill>
            <a:srgbClr val="F3F3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025900" y="889000"/>
            <a:ext cx="4140200" cy="6702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dirty="0" err="1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JRenderer</a:t>
            </a:r>
            <a:endParaRPr lang="zh-CN" altLang="en-US" sz="28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701800" y="2039774"/>
            <a:ext cx="8788400" cy="3032998"/>
            <a:chOff x="1701800" y="2039774"/>
            <a:chExt cx="8788400" cy="3032998"/>
          </a:xfrm>
        </p:grpSpPr>
        <p:sp>
          <p:nvSpPr>
            <p:cNvPr id="8" name="圆角矩形 7"/>
            <p:cNvSpPr/>
            <p:nvPr/>
          </p:nvSpPr>
          <p:spPr>
            <a:xfrm>
              <a:off x="1701800" y="2578492"/>
              <a:ext cx="8788400" cy="2494280"/>
            </a:xfrm>
            <a:prstGeom prst="roundRect">
              <a:avLst>
                <a:gd name="adj" fmla="val 979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</a:rPr>
                <a:t>一款完全在线的云渲染器</a:t>
              </a:r>
              <a:endParaRPr lang="en-US" altLang="zh-CN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zh-CN" dirty="0">
                  <a:solidFill>
                    <a:schemeClr val="tx1"/>
                  </a:solidFill>
                </a:rPr>
                <a:t>3D</a:t>
              </a:r>
              <a:r>
                <a:rPr lang="zh-CN" altLang="en-US" dirty="0">
                  <a:solidFill>
                    <a:schemeClr val="tx1"/>
                  </a:solidFill>
                </a:rPr>
                <a:t>渲染再无配置要求</a:t>
              </a:r>
              <a:endParaRPr lang="en-US" altLang="zh-CN" dirty="0">
                <a:solidFill>
                  <a:schemeClr val="tx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5392182" y="2039774"/>
              <a:ext cx="1407636" cy="14076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tx1"/>
                </a:solidFill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5392182" y="1466603"/>
            <a:ext cx="1669018" cy="1962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600" dirty="0">
                <a:latin typeface="站酷高端黑" panose="02010600030101010101" pitchFamily="2" charset="-122"/>
                <a:ea typeface="站酷高端黑" panose="02010600030101010101" pitchFamily="2" charset="-122"/>
              </a:rPr>
              <a:t>“</a:t>
            </a:r>
            <a:endParaRPr lang="zh-CN" altLang="en-US" sz="9600" dirty="0">
              <a:latin typeface="站酷高端黑" panose="02010600030101010101" pitchFamily="2" charset="-122"/>
              <a:ea typeface="站酷高端黑" panose="02010600030101010101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1781175" y="4892250"/>
            <a:ext cx="45719" cy="45719"/>
          </a:xfrm>
          <a:prstGeom prst="ellipse">
            <a:avLst/>
          </a:prstGeom>
          <a:solidFill>
            <a:srgbClr val="FDC62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891481" y="4892250"/>
            <a:ext cx="45719" cy="45719"/>
          </a:xfrm>
          <a:prstGeom prst="ellipse">
            <a:avLst/>
          </a:prstGeom>
          <a:solidFill>
            <a:srgbClr val="FDC62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2001787" y="4892250"/>
            <a:ext cx="45719" cy="45719"/>
          </a:xfrm>
          <a:prstGeom prst="ellipse">
            <a:avLst/>
          </a:prstGeom>
          <a:solidFill>
            <a:srgbClr val="FDC62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2112093" y="4892250"/>
            <a:ext cx="45719" cy="45719"/>
          </a:xfrm>
          <a:prstGeom prst="ellipse">
            <a:avLst/>
          </a:prstGeom>
          <a:solidFill>
            <a:srgbClr val="FDC6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2222400" y="4892250"/>
            <a:ext cx="45719" cy="45719"/>
          </a:xfrm>
          <a:prstGeom prst="ellipse">
            <a:avLst/>
          </a:prstGeom>
          <a:solidFill>
            <a:srgbClr val="FDC622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 51"/>
          <p:cNvSpPr/>
          <p:nvPr/>
        </p:nvSpPr>
        <p:spPr>
          <a:xfrm flipV="1">
            <a:off x="305033" y="3887900"/>
            <a:ext cx="3264331" cy="992350"/>
          </a:xfrm>
          <a:custGeom>
            <a:avLst/>
            <a:gdLst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650163 w 2449279"/>
              <a:gd name="connsiteY2" fmla="*/ 0 h 891373"/>
              <a:gd name="connsiteX3" fmla="*/ 2323262 w 2449279"/>
              <a:gd name="connsiteY3" fmla="*/ 0 h 891373"/>
              <a:gd name="connsiteX4" fmla="*/ 2325142 w 2449279"/>
              <a:gd name="connsiteY4" fmla="*/ 4745 h 891373"/>
              <a:gd name="connsiteX5" fmla="*/ 2348846 w 2449279"/>
              <a:gd name="connsiteY5" fmla="*/ 4075 h 891373"/>
              <a:gd name="connsiteX6" fmla="*/ 2440210 w 2449279"/>
              <a:gd name="connsiteY6" fmla="*/ 47714 h 891373"/>
              <a:gd name="connsiteX7" fmla="*/ 2405775 w 2449279"/>
              <a:gd name="connsiteY7" fmla="*/ 188098 h 891373"/>
              <a:gd name="connsiteX8" fmla="*/ 2400105 w 2449279"/>
              <a:gd name="connsiteY8" fmla="*/ 193982 h 891373"/>
              <a:gd name="connsiteX9" fmla="*/ 2401943 w 2449279"/>
              <a:gd name="connsiteY9" fmla="*/ 198621 h 891373"/>
              <a:gd name="connsiteX10" fmla="*/ 2081908 w 2449279"/>
              <a:gd name="connsiteY10" fmla="*/ 749166 h 891373"/>
              <a:gd name="connsiteX11" fmla="*/ 2037074 w 2449279"/>
              <a:gd name="connsiteY11" fmla="*/ 800939 h 891373"/>
              <a:gd name="connsiteX12" fmla="*/ 1809166 w 2449279"/>
              <a:gd name="connsiteY12" fmla="*/ 888993 h 891373"/>
              <a:gd name="connsiteX13" fmla="*/ 1795400 w 2449279"/>
              <a:gd name="connsiteY13" fmla="*/ 887605 h 891373"/>
              <a:gd name="connsiteX14" fmla="*/ 1792200 w 2449279"/>
              <a:gd name="connsiteY14" fmla="*/ 891373 h 891373"/>
              <a:gd name="connsiteX15" fmla="*/ 131437 w 2449279"/>
              <a:gd name="connsiteY15" fmla="*/ 891373 h 891373"/>
              <a:gd name="connsiteX16" fmla="*/ 130714 w 2449279"/>
              <a:gd name="connsiteY16" fmla="*/ 889143 h 891373"/>
              <a:gd name="connsiteX17" fmla="*/ 101715 w 2449279"/>
              <a:gd name="connsiteY17" fmla="*/ 888963 h 891373"/>
              <a:gd name="connsiteX18" fmla="*/ 9267 w 2449279"/>
              <a:gd name="connsiteY18" fmla="*/ 840588 h 891373"/>
              <a:gd name="connsiteX19" fmla="*/ 3631 w 2449279"/>
              <a:gd name="connsiteY19" fmla="*/ 774785 h 891373"/>
              <a:gd name="connsiteX20" fmla="*/ 41040 w 2449279"/>
              <a:gd name="connsiteY20" fmla="*/ 701767 h 891373"/>
              <a:gd name="connsiteX21" fmla="*/ 38993 w 2449279"/>
              <a:gd name="connsiteY21" fmla="*/ 698032 h 891373"/>
              <a:gd name="connsiteX22" fmla="*/ 357163 w 2449279"/>
              <a:gd name="connsiteY22" fmla="*/ 150695 h 891373"/>
              <a:gd name="connsiteX23" fmla="*/ 362477 w 2449279"/>
              <a:gd name="connsiteY23" fmla="*/ 148769 h 891373"/>
              <a:gd name="connsiteX24" fmla="*/ 403310 w 2449279"/>
              <a:gd name="connsiteY24" fmla="*/ 99278 h 891373"/>
              <a:gd name="connsiteX25" fmla="*/ 642989 w 2449279"/>
              <a:gd name="connsiteY25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650163 w 2449279"/>
              <a:gd name="connsiteY2" fmla="*/ 0 h 891373"/>
              <a:gd name="connsiteX3" fmla="*/ 2323262 w 2449279"/>
              <a:gd name="connsiteY3" fmla="*/ 0 h 891373"/>
              <a:gd name="connsiteX4" fmla="*/ 2325142 w 2449279"/>
              <a:gd name="connsiteY4" fmla="*/ 4745 h 891373"/>
              <a:gd name="connsiteX5" fmla="*/ 2348846 w 2449279"/>
              <a:gd name="connsiteY5" fmla="*/ 4075 h 891373"/>
              <a:gd name="connsiteX6" fmla="*/ 2440210 w 2449279"/>
              <a:gd name="connsiteY6" fmla="*/ 47714 h 891373"/>
              <a:gd name="connsiteX7" fmla="*/ 2405775 w 2449279"/>
              <a:gd name="connsiteY7" fmla="*/ 188098 h 891373"/>
              <a:gd name="connsiteX8" fmla="*/ 2400105 w 2449279"/>
              <a:gd name="connsiteY8" fmla="*/ 193982 h 891373"/>
              <a:gd name="connsiteX9" fmla="*/ 2081908 w 2449279"/>
              <a:gd name="connsiteY9" fmla="*/ 749166 h 891373"/>
              <a:gd name="connsiteX10" fmla="*/ 2037074 w 2449279"/>
              <a:gd name="connsiteY10" fmla="*/ 800939 h 891373"/>
              <a:gd name="connsiteX11" fmla="*/ 1809166 w 2449279"/>
              <a:gd name="connsiteY11" fmla="*/ 888993 h 891373"/>
              <a:gd name="connsiteX12" fmla="*/ 1795400 w 2449279"/>
              <a:gd name="connsiteY12" fmla="*/ 887605 h 891373"/>
              <a:gd name="connsiteX13" fmla="*/ 1792200 w 2449279"/>
              <a:gd name="connsiteY13" fmla="*/ 891373 h 891373"/>
              <a:gd name="connsiteX14" fmla="*/ 131437 w 2449279"/>
              <a:gd name="connsiteY14" fmla="*/ 891373 h 891373"/>
              <a:gd name="connsiteX15" fmla="*/ 130714 w 2449279"/>
              <a:gd name="connsiteY15" fmla="*/ 889143 h 891373"/>
              <a:gd name="connsiteX16" fmla="*/ 101715 w 2449279"/>
              <a:gd name="connsiteY16" fmla="*/ 888963 h 891373"/>
              <a:gd name="connsiteX17" fmla="*/ 9267 w 2449279"/>
              <a:gd name="connsiteY17" fmla="*/ 840588 h 891373"/>
              <a:gd name="connsiteX18" fmla="*/ 3631 w 2449279"/>
              <a:gd name="connsiteY18" fmla="*/ 774785 h 891373"/>
              <a:gd name="connsiteX19" fmla="*/ 41040 w 2449279"/>
              <a:gd name="connsiteY19" fmla="*/ 701767 h 891373"/>
              <a:gd name="connsiteX20" fmla="*/ 38993 w 2449279"/>
              <a:gd name="connsiteY20" fmla="*/ 698032 h 891373"/>
              <a:gd name="connsiteX21" fmla="*/ 357163 w 2449279"/>
              <a:gd name="connsiteY21" fmla="*/ 150695 h 891373"/>
              <a:gd name="connsiteX22" fmla="*/ 362477 w 2449279"/>
              <a:gd name="connsiteY22" fmla="*/ 148769 h 891373"/>
              <a:gd name="connsiteX23" fmla="*/ 403310 w 2449279"/>
              <a:gd name="connsiteY23" fmla="*/ 99278 h 891373"/>
              <a:gd name="connsiteX24" fmla="*/ 642989 w 2449279"/>
              <a:gd name="connsiteY24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650163 w 2449279"/>
              <a:gd name="connsiteY2" fmla="*/ 0 h 891373"/>
              <a:gd name="connsiteX3" fmla="*/ 2323262 w 2449279"/>
              <a:gd name="connsiteY3" fmla="*/ 0 h 891373"/>
              <a:gd name="connsiteX4" fmla="*/ 2325142 w 2449279"/>
              <a:gd name="connsiteY4" fmla="*/ 4745 h 891373"/>
              <a:gd name="connsiteX5" fmla="*/ 2348846 w 2449279"/>
              <a:gd name="connsiteY5" fmla="*/ 4075 h 891373"/>
              <a:gd name="connsiteX6" fmla="*/ 2440210 w 2449279"/>
              <a:gd name="connsiteY6" fmla="*/ 47714 h 891373"/>
              <a:gd name="connsiteX7" fmla="*/ 2405775 w 2449279"/>
              <a:gd name="connsiteY7" fmla="*/ 188098 h 891373"/>
              <a:gd name="connsiteX8" fmla="*/ 2081908 w 2449279"/>
              <a:gd name="connsiteY8" fmla="*/ 749166 h 891373"/>
              <a:gd name="connsiteX9" fmla="*/ 2037074 w 2449279"/>
              <a:gd name="connsiteY9" fmla="*/ 800939 h 891373"/>
              <a:gd name="connsiteX10" fmla="*/ 1809166 w 2449279"/>
              <a:gd name="connsiteY10" fmla="*/ 888993 h 891373"/>
              <a:gd name="connsiteX11" fmla="*/ 1795400 w 2449279"/>
              <a:gd name="connsiteY11" fmla="*/ 887605 h 891373"/>
              <a:gd name="connsiteX12" fmla="*/ 1792200 w 2449279"/>
              <a:gd name="connsiteY12" fmla="*/ 891373 h 891373"/>
              <a:gd name="connsiteX13" fmla="*/ 131437 w 2449279"/>
              <a:gd name="connsiteY13" fmla="*/ 891373 h 891373"/>
              <a:gd name="connsiteX14" fmla="*/ 130714 w 2449279"/>
              <a:gd name="connsiteY14" fmla="*/ 889143 h 891373"/>
              <a:gd name="connsiteX15" fmla="*/ 101715 w 2449279"/>
              <a:gd name="connsiteY15" fmla="*/ 888963 h 891373"/>
              <a:gd name="connsiteX16" fmla="*/ 9267 w 2449279"/>
              <a:gd name="connsiteY16" fmla="*/ 840588 h 891373"/>
              <a:gd name="connsiteX17" fmla="*/ 3631 w 2449279"/>
              <a:gd name="connsiteY17" fmla="*/ 774785 h 891373"/>
              <a:gd name="connsiteX18" fmla="*/ 41040 w 2449279"/>
              <a:gd name="connsiteY18" fmla="*/ 701767 h 891373"/>
              <a:gd name="connsiteX19" fmla="*/ 38993 w 2449279"/>
              <a:gd name="connsiteY19" fmla="*/ 698032 h 891373"/>
              <a:gd name="connsiteX20" fmla="*/ 357163 w 2449279"/>
              <a:gd name="connsiteY20" fmla="*/ 150695 h 891373"/>
              <a:gd name="connsiteX21" fmla="*/ 362477 w 2449279"/>
              <a:gd name="connsiteY21" fmla="*/ 148769 h 891373"/>
              <a:gd name="connsiteX22" fmla="*/ 403310 w 2449279"/>
              <a:gd name="connsiteY22" fmla="*/ 99278 h 891373"/>
              <a:gd name="connsiteX23" fmla="*/ 642989 w 2449279"/>
              <a:gd name="connsiteY23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650163 w 2449279"/>
              <a:gd name="connsiteY2" fmla="*/ 0 h 891373"/>
              <a:gd name="connsiteX3" fmla="*/ 2323262 w 2449279"/>
              <a:gd name="connsiteY3" fmla="*/ 0 h 891373"/>
              <a:gd name="connsiteX4" fmla="*/ 2348846 w 2449279"/>
              <a:gd name="connsiteY4" fmla="*/ 4075 h 891373"/>
              <a:gd name="connsiteX5" fmla="*/ 2440210 w 2449279"/>
              <a:gd name="connsiteY5" fmla="*/ 47714 h 891373"/>
              <a:gd name="connsiteX6" fmla="*/ 2405775 w 2449279"/>
              <a:gd name="connsiteY6" fmla="*/ 188098 h 891373"/>
              <a:gd name="connsiteX7" fmla="*/ 2081908 w 2449279"/>
              <a:gd name="connsiteY7" fmla="*/ 749166 h 891373"/>
              <a:gd name="connsiteX8" fmla="*/ 2037074 w 2449279"/>
              <a:gd name="connsiteY8" fmla="*/ 800939 h 891373"/>
              <a:gd name="connsiteX9" fmla="*/ 1809166 w 2449279"/>
              <a:gd name="connsiteY9" fmla="*/ 888993 h 891373"/>
              <a:gd name="connsiteX10" fmla="*/ 1795400 w 2449279"/>
              <a:gd name="connsiteY10" fmla="*/ 887605 h 891373"/>
              <a:gd name="connsiteX11" fmla="*/ 1792200 w 2449279"/>
              <a:gd name="connsiteY11" fmla="*/ 891373 h 891373"/>
              <a:gd name="connsiteX12" fmla="*/ 131437 w 2449279"/>
              <a:gd name="connsiteY12" fmla="*/ 891373 h 891373"/>
              <a:gd name="connsiteX13" fmla="*/ 130714 w 2449279"/>
              <a:gd name="connsiteY13" fmla="*/ 889143 h 891373"/>
              <a:gd name="connsiteX14" fmla="*/ 101715 w 2449279"/>
              <a:gd name="connsiteY14" fmla="*/ 888963 h 891373"/>
              <a:gd name="connsiteX15" fmla="*/ 9267 w 2449279"/>
              <a:gd name="connsiteY15" fmla="*/ 840588 h 891373"/>
              <a:gd name="connsiteX16" fmla="*/ 3631 w 2449279"/>
              <a:gd name="connsiteY16" fmla="*/ 774785 h 891373"/>
              <a:gd name="connsiteX17" fmla="*/ 41040 w 2449279"/>
              <a:gd name="connsiteY17" fmla="*/ 701767 h 891373"/>
              <a:gd name="connsiteX18" fmla="*/ 38993 w 2449279"/>
              <a:gd name="connsiteY18" fmla="*/ 698032 h 891373"/>
              <a:gd name="connsiteX19" fmla="*/ 357163 w 2449279"/>
              <a:gd name="connsiteY19" fmla="*/ 150695 h 891373"/>
              <a:gd name="connsiteX20" fmla="*/ 362477 w 2449279"/>
              <a:gd name="connsiteY20" fmla="*/ 148769 h 891373"/>
              <a:gd name="connsiteX21" fmla="*/ 403310 w 2449279"/>
              <a:gd name="connsiteY21" fmla="*/ 99278 h 891373"/>
              <a:gd name="connsiteX22" fmla="*/ 642989 w 2449279"/>
              <a:gd name="connsiteY22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650163 w 2449279"/>
              <a:gd name="connsiteY2" fmla="*/ 0 h 891373"/>
              <a:gd name="connsiteX3" fmla="*/ 2348846 w 2449279"/>
              <a:gd name="connsiteY3" fmla="*/ 4075 h 891373"/>
              <a:gd name="connsiteX4" fmla="*/ 2440210 w 2449279"/>
              <a:gd name="connsiteY4" fmla="*/ 47714 h 891373"/>
              <a:gd name="connsiteX5" fmla="*/ 2405775 w 2449279"/>
              <a:gd name="connsiteY5" fmla="*/ 188098 h 891373"/>
              <a:gd name="connsiteX6" fmla="*/ 2081908 w 2449279"/>
              <a:gd name="connsiteY6" fmla="*/ 749166 h 891373"/>
              <a:gd name="connsiteX7" fmla="*/ 2037074 w 2449279"/>
              <a:gd name="connsiteY7" fmla="*/ 800939 h 891373"/>
              <a:gd name="connsiteX8" fmla="*/ 1809166 w 2449279"/>
              <a:gd name="connsiteY8" fmla="*/ 888993 h 891373"/>
              <a:gd name="connsiteX9" fmla="*/ 1795400 w 2449279"/>
              <a:gd name="connsiteY9" fmla="*/ 887605 h 891373"/>
              <a:gd name="connsiteX10" fmla="*/ 1792200 w 2449279"/>
              <a:gd name="connsiteY10" fmla="*/ 891373 h 891373"/>
              <a:gd name="connsiteX11" fmla="*/ 131437 w 2449279"/>
              <a:gd name="connsiteY11" fmla="*/ 891373 h 891373"/>
              <a:gd name="connsiteX12" fmla="*/ 130714 w 2449279"/>
              <a:gd name="connsiteY12" fmla="*/ 889143 h 891373"/>
              <a:gd name="connsiteX13" fmla="*/ 101715 w 2449279"/>
              <a:gd name="connsiteY13" fmla="*/ 888963 h 891373"/>
              <a:gd name="connsiteX14" fmla="*/ 9267 w 2449279"/>
              <a:gd name="connsiteY14" fmla="*/ 840588 h 891373"/>
              <a:gd name="connsiteX15" fmla="*/ 3631 w 2449279"/>
              <a:gd name="connsiteY15" fmla="*/ 774785 h 891373"/>
              <a:gd name="connsiteX16" fmla="*/ 41040 w 2449279"/>
              <a:gd name="connsiteY16" fmla="*/ 701767 h 891373"/>
              <a:gd name="connsiteX17" fmla="*/ 38993 w 2449279"/>
              <a:gd name="connsiteY17" fmla="*/ 698032 h 891373"/>
              <a:gd name="connsiteX18" fmla="*/ 357163 w 2449279"/>
              <a:gd name="connsiteY18" fmla="*/ 150695 h 891373"/>
              <a:gd name="connsiteX19" fmla="*/ 362477 w 2449279"/>
              <a:gd name="connsiteY19" fmla="*/ 148769 h 891373"/>
              <a:gd name="connsiteX20" fmla="*/ 403310 w 2449279"/>
              <a:gd name="connsiteY20" fmla="*/ 99278 h 891373"/>
              <a:gd name="connsiteX21" fmla="*/ 642989 w 2449279"/>
              <a:gd name="connsiteY21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650163 w 2449279"/>
              <a:gd name="connsiteY2" fmla="*/ 0 h 891373"/>
              <a:gd name="connsiteX3" fmla="*/ 2348846 w 2449279"/>
              <a:gd name="connsiteY3" fmla="*/ 4075 h 891373"/>
              <a:gd name="connsiteX4" fmla="*/ 2440210 w 2449279"/>
              <a:gd name="connsiteY4" fmla="*/ 47714 h 891373"/>
              <a:gd name="connsiteX5" fmla="*/ 2405775 w 2449279"/>
              <a:gd name="connsiteY5" fmla="*/ 188098 h 891373"/>
              <a:gd name="connsiteX6" fmla="*/ 2081908 w 2449279"/>
              <a:gd name="connsiteY6" fmla="*/ 749166 h 891373"/>
              <a:gd name="connsiteX7" fmla="*/ 2037074 w 2449279"/>
              <a:gd name="connsiteY7" fmla="*/ 800939 h 891373"/>
              <a:gd name="connsiteX8" fmla="*/ 1809166 w 2449279"/>
              <a:gd name="connsiteY8" fmla="*/ 888993 h 891373"/>
              <a:gd name="connsiteX9" fmla="*/ 1795400 w 2449279"/>
              <a:gd name="connsiteY9" fmla="*/ 887605 h 891373"/>
              <a:gd name="connsiteX10" fmla="*/ 1792200 w 2449279"/>
              <a:gd name="connsiteY10" fmla="*/ 891373 h 891373"/>
              <a:gd name="connsiteX11" fmla="*/ 131437 w 2449279"/>
              <a:gd name="connsiteY11" fmla="*/ 891373 h 891373"/>
              <a:gd name="connsiteX12" fmla="*/ 130714 w 2449279"/>
              <a:gd name="connsiteY12" fmla="*/ 889143 h 891373"/>
              <a:gd name="connsiteX13" fmla="*/ 101715 w 2449279"/>
              <a:gd name="connsiteY13" fmla="*/ 888963 h 891373"/>
              <a:gd name="connsiteX14" fmla="*/ 9267 w 2449279"/>
              <a:gd name="connsiteY14" fmla="*/ 840588 h 891373"/>
              <a:gd name="connsiteX15" fmla="*/ 3631 w 2449279"/>
              <a:gd name="connsiteY15" fmla="*/ 774785 h 891373"/>
              <a:gd name="connsiteX16" fmla="*/ 41040 w 2449279"/>
              <a:gd name="connsiteY16" fmla="*/ 701767 h 891373"/>
              <a:gd name="connsiteX17" fmla="*/ 357163 w 2449279"/>
              <a:gd name="connsiteY17" fmla="*/ 150695 h 891373"/>
              <a:gd name="connsiteX18" fmla="*/ 362477 w 2449279"/>
              <a:gd name="connsiteY18" fmla="*/ 148769 h 891373"/>
              <a:gd name="connsiteX19" fmla="*/ 403310 w 2449279"/>
              <a:gd name="connsiteY19" fmla="*/ 99278 h 891373"/>
              <a:gd name="connsiteX20" fmla="*/ 642989 w 2449279"/>
              <a:gd name="connsiteY20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650163 w 2449279"/>
              <a:gd name="connsiteY2" fmla="*/ 0 h 891373"/>
              <a:gd name="connsiteX3" fmla="*/ 2348846 w 2449279"/>
              <a:gd name="connsiteY3" fmla="*/ 4075 h 891373"/>
              <a:gd name="connsiteX4" fmla="*/ 2440210 w 2449279"/>
              <a:gd name="connsiteY4" fmla="*/ 47714 h 891373"/>
              <a:gd name="connsiteX5" fmla="*/ 2405775 w 2449279"/>
              <a:gd name="connsiteY5" fmla="*/ 188098 h 891373"/>
              <a:gd name="connsiteX6" fmla="*/ 2081908 w 2449279"/>
              <a:gd name="connsiteY6" fmla="*/ 749166 h 891373"/>
              <a:gd name="connsiteX7" fmla="*/ 2037074 w 2449279"/>
              <a:gd name="connsiteY7" fmla="*/ 800939 h 891373"/>
              <a:gd name="connsiteX8" fmla="*/ 1809166 w 2449279"/>
              <a:gd name="connsiteY8" fmla="*/ 888993 h 891373"/>
              <a:gd name="connsiteX9" fmla="*/ 1795400 w 2449279"/>
              <a:gd name="connsiteY9" fmla="*/ 887605 h 891373"/>
              <a:gd name="connsiteX10" fmla="*/ 1792200 w 2449279"/>
              <a:gd name="connsiteY10" fmla="*/ 891373 h 891373"/>
              <a:gd name="connsiteX11" fmla="*/ 131437 w 2449279"/>
              <a:gd name="connsiteY11" fmla="*/ 891373 h 891373"/>
              <a:gd name="connsiteX12" fmla="*/ 130714 w 2449279"/>
              <a:gd name="connsiteY12" fmla="*/ 889143 h 891373"/>
              <a:gd name="connsiteX13" fmla="*/ 101715 w 2449279"/>
              <a:gd name="connsiteY13" fmla="*/ 888963 h 891373"/>
              <a:gd name="connsiteX14" fmla="*/ 9267 w 2449279"/>
              <a:gd name="connsiteY14" fmla="*/ 840588 h 891373"/>
              <a:gd name="connsiteX15" fmla="*/ 3631 w 2449279"/>
              <a:gd name="connsiteY15" fmla="*/ 774785 h 891373"/>
              <a:gd name="connsiteX16" fmla="*/ 357163 w 2449279"/>
              <a:gd name="connsiteY16" fmla="*/ 150695 h 891373"/>
              <a:gd name="connsiteX17" fmla="*/ 362477 w 2449279"/>
              <a:gd name="connsiteY17" fmla="*/ 148769 h 891373"/>
              <a:gd name="connsiteX18" fmla="*/ 403310 w 2449279"/>
              <a:gd name="connsiteY18" fmla="*/ 99278 h 891373"/>
              <a:gd name="connsiteX19" fmla="*/ 642989 w 2449279"/>
              <a:gd name="connsiteY19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650163 w 2449279"/>
              <a:gd name="connsiteY2" fmla="*/ 0 h 891373"/>
              <a:gd name="connsiteX3" fmla="*/ 2348846 w 2449279"/>
              <a:gd name="connsiteY3" fmla="*/ 4075 h 891373"/>
              <a:gd name="connsiteX4" fmla="*/ 2440210 w 2449279"/>
              <a:gd name="connsiteY4" fmla="*/ 47714 h 891373"/>
              <a:gd name="connsiteX5" fmla="*/ 2405775 w 2449279"/>
              <a:gd name="connsiteY5" fmla="*/ 188098 h 891373"/>
              <a:gd name="connsiteX6" fmla="*/ 2081908 w 2449279"/>
              <a:gd name="connsiteY6" fmla="*/ 749166 h 891373"/>
              <a:gd name="connsiteX7" fmla="*/ 2037074 w 2449279"/>
              <a:gd name="connsiteY7" fmla="*/ 800939 h 891373"/>
              <a:gd name="connsiteX8" fmla="*/ 1809166 w 2449279"/>
              <a:gd name="connsiteY8" fmla="*/ 888993 h 891373"/>
              <a:gd name="connsiteX9" fmla="*/ 1795400 w 2449279"/>
              <a:gd name="connsiteY9" fmla="*/ 887605 h 891373"/>
              <a:gd name="connsiteX10" fmla="*/ 1792200 w 2449279"/>
              <a:gd name="connsiteY10" fmla="*/ 891373 h 891373"/>
              <a:gd name="connsiteX11" fmla="*/ 131437 w 2449279"/>
              <a:gd name="connsiteY11" fmla="*/ 891373 h 891373"/>
              <a:gd name="connsiteX12" fmla="*/ 101715 w 2449279"/>
              <a:gd name="connsiteY12" fmla="*/ 888963 h 891373"/>
              <a:gd name="connsiteX13" fmla="*/ 9267 w 2449279"/>
              <a:gd name="connsiteY13" fmla="*/ 840588 h 891373"/>
              <a:gd name="connsiteX14" fmla="*/ 3631 w 2449279"/>
              <a:gd name="connsiteY14" fmla="*/ 774785 h 891373"/>
              <a:gd name="connsiteX15" fmla="*/ 357163 w 2449279"/>
              <a:gd name="connsiteY15" fmla="*/ 150695 h 891373"/>
              <a:gd name="connsiteX16" fmla="*/ 362477 w 2449279"/>
              <a:gd name="connsiteY16" fmla="*/ 148769 h 891373"/>
              <a:gd name="connsiteX17" fmla="*/ 403310 w 2449279"/>
              <a:gd name="connsiteY17" fmla="*/ 99278 h 891373"/>
              <a:gd name="connsiteX18" fmla="*/ 642989 w 2449279"/>
              <a:gd name="connsiteY18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650163 w 2449279"/>
              <a:gd name="connsiteY2" fmla="*/ 0 h 891373"/>
              <a:gd name="connsiteX3" fmla="*/ 2348846 w 2449279"/>
              <a:gd name="connsiteY3" fmla="*/ 4075 h 891373"/>
              <a:gd name="connsiteX4" fmla="*/ 2440210 w 2449279"/>
              <a:gd name="connsiteY4" fmla="*/ 47714 h 891373"/>
              <a:gd name="connsiteX5" fmla="*/ 2405775 w 2449279"/>
              <a:gd name="connsiteY5" fmla="*/ 188098 h 891373"/>
              <a:gd name="connsiteX6" fmla="*/ 2081908 w 2449279"/>
              <a:gd name="connsiteY6" fmla="*/ 749166 h 891373"/>
              <a:gd name="connsiteX7" fmla="*/ 2037074 w 2449279"/>
              <a:gd name="connsiteY7" fmla="*/ 800939 h 891373"/>
              <a:gd name="connsiteX8" fmla="*/ 1809166 w 2449279"/>
              <a:gd name="connsiteY8" fmla="*/ 888993 h 891373"/>
              <a:gd name="connsiteX9" fmla="*/ 1795400 w 2449279"/>
              <a:gd name="connsiteY9" fmla="*/ 887605 h 891373"/>
              <a:gd name="connsiteX10" fmla="*/ 1792200 w 2449279"/>
              <a:gd name="connsiteY10" fmla="*/ 891373 h 891373"/>
              <a:gd name="connsiteX11" fmla="*/ 101715 w 2449279"/>
              <a:gd name="connsiteY11" fmla="*/ 888963 h 891373"/>
              <a:gd name="connsiteX12" fmla="*/ 9267 w 2449279"/>
              <a:gd name="connsiteY12" fmla="*/ 840588 h 891373"/>
              <a:gd name="connsiteX13" fmla="*/ 3631 w 2449279"/>
              <a:gd name="connsiteY13" fmla="*/ 774785 h 891373"/>
              <a:gd name="connsiteX14" fmla="*/ 357163 w 2449279"/>
              <a:gd name="connsiteY14" fmla="*/ 150695 h 891373"/>
              <a:gd name="connsiteX15" fmla="*/ 362477 w 2449279"/>
              <a:gd name="connsiteY15" fmla="*/ 148769 h 891373"/>
              <a:gd name="connsiteX16" fmla="*/ 403310 w 2449279"/>
              <a:gd name="connsiteY16" fmla="*/ 99278 h 891373"/>
              <a:gd name="connsiteX17" fmla="*/ 642989 w 2449279"/>
              <a:gd name="connsiteY17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2348846 w 2449279"/>
              <a:gd name="connsiteY2" fmla="*/ 4075 h 891373"/>
              <a:gd name="connsiteX3" fmla="*/ 2440210 w 2449279"/>
              <a:gd name="connsiteY3" fmla="*/ 47714 h 891373"/>
              <a:gd name="connsiteX4" fmla="*/ 2405775 w 2449279"/>
              <a:gd name="connsiteY4" fmla="*/ 188098 h 891373"/>
              <a:gd name="connsiteX5" fmla="*/ 2081908 w 2449279"/>
              <a:gd name="connsiteY5" fmla="*/ 749166 h 891373"/>
              <a:gd name="connsiteX6" fmla="*/ 2037074 w 2449279"/>
              <a:gd name="connsiteY6" fmla="*/ 800939 h 891373"/>
              <a:gd name="connsiteX7" fmla="*/ 1809166 w 2449279"/>
              <a:gd name="connsiteY7" fmla="*/ 888993 h 891373"/>
              <a:gd name="connsiteX8" fmla="*/ 1795400 w 2449279"/>
              <a:gd name="connsiteY8" fmla="*/ 887605 h 891373"/>
              <a:gd name="connsiteX9" fmla="*/ 1792200 w 2449279"/>
              <a:gd name="connsiteY9" fmla="*/ 891373 h 891373"/>
              <a:gd name="connsiteX10" fmla="*/ 101715 w 2449279"/>
              <a:gd name="connsiteY10" fmla="*/ 888963 h 891373"/>
              <a:gd name="connsiteX11" fmla="*/ 9267 w 2449279"/>
              <a:gd name="connsiteY11" fmla="*/ 840588 h 891373"/>
              <a:gd name="connsiteX12" fmla="*/ 3631 w 2449279"/>
              <a:gd name="connsiteY12" fmla="*/ 774785 h 891373"/>
              <a:gd name="connsiteX13" fmla="*/ 357163 w 2449279"/>
              <a:gd name="connsiteY13" fmla="*/ 150695 h 891373"/>
              <a:gd name="connsiteX14" fmla="*/ 362477 w 2449279"/>
              <a:gd name="connsiteY14" fmla="*/ 148769 h 891373"/>
              <a:gd name="connsiteX15" fmla="*/ 403310 w 2449279"/>
              <a:gd name="connsiteY15" fmla="*/ 99278 h 891373"/>
              <a:gd name="connsiteX16" fmla="*/ 642989 w 2449279"/>
              <a:gd name="connsiteY16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2348846 w 2449279"/>
              <a:gd name="connsiteY2" fmla="*/ 4075 h 891373"/>
              <a:gd name="connsiteX3" fmla="*/ 2440210 w 2449279"/>
              <a:gd name="connsiteY3" fmla="*/ 47714 h 891373"/>
              <a:gd name="connsiteX4" fmla="*/ 2405775 w 2449279"/>
              <a:gd name="connsiteY4" fmla="*/ 188098 h 891373"/>
              <a:gd name="connsiteX5" fmla="*/ 2081908 w 2449279"/>
              <a:gd name="connsiteY5" fmla="*/ 749166 h 891373"/>
              <a:gd name="connsiteX6" fmla="*/ 2037074 w 2449279"/>
              <a:gd name="connsiteY6" fmla="*/ 800939 h 891373"/>
              <a:gd name="connsiteX7" fmla="*/ 1809166 w 2449279"/>
              <a:gd name="connsiteY7" fmla="*/ 888993 h 891373"/>
              <a:gd name="connsiteX8" fmla="*/ 1795400 w 2449279"/>
              <a:gd name="connsiteY8" fmla="*/ 887605 h 891373"/>
              <a:gd name="connsiteX9" fmla="*/ 1792200 w 2449279"/>
              <a:gd name="connsiteY9" fmla="*/ 891373 h 891373"/>
              <a:gd name="connsiteX10" fmla="*/ 101715 w 2449279"/>
              <a:gd name="connsiteY10" fmla="*/ 888963 h 891373"/>
              <a:gd name="connsiteX11" fmla="*/ 9267 w 2449279"/>
              <a:gd name="connsiteY11" fmla="*/ 840588 h 891373"/>
              <a:gd name="connsiteX12" fmla="*/ 3631 w 2449279"/>
              <a:gd name="connsiteY12" fmla="*/ 774785 h 891373"/>
              <a:gd name="connsiteX13" fmla="*/ 357163 w 2449279"/>
              <a:gd name="connsiteY13" fmla="*/ 150695 h 891373"/>
              <a:gd name="connsiteX14" fmla="*/ 403310 w 2449279"/>
              <a:gd name="connsiteY14" fmla="*/ 99278 h 891373"/>
              <a:gd name="connsiteX15" fmla="*/ 642989 w 2449279"/>
              <a:gd name="connsiteY15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2348846 w 2449279"/>
              <a:gd name="connsiteY2" fmla="*/ 4075 h 891373"/>
              <a:gd name="connsiteX3" fmla="*/ 2440210 w 2449279"/>
              <a:gd name="connsiteY3" fmla="*/ 47714 h 891373"/>
              <a:gd name="connsiteX4" fmla="*/ 2405775 w 2449279"/>
              <a:gd name="connsiteY4" fmla="*/ 188098 h 891373"/>
              <a:gd name="connsiteX5" fmla="*/ 2081908 w 2449279"/>
              <a:gd name="connsiteY5" fmla="*/ 749166 h 891373"/>
              <a:gd name="connsiteX6" fmla="*/ 2037074 w 2449279"/>
              <a:gd name="connsiteY6" fmla="*/ 800939 h 891373"/>
              <a:gd name="connsiteX7" fmla="*/ 1809166 w 2449279"/>
              <a:gd name="connsiteY7" fmla="*/ 888993 h 891373"/>
              <a:gd name="connsiteX8" fmla="*/ 1795400 w 2449279"/>
              <a:gd name="connsiteY8" fmla="*/ 887605 h 891373"/>
              <a:gd name="connsiteX9" fmla="*/ 1792200 w 2449279"/>
              <a:gd name="connsiteY9" fmla="*/ 891373 h 891373"/>
              <a:gd name="connsiteX10" fmla="*/ 101715 w 2449279"/>
              <a:gd name="connsiteY10" fmla="*/ 888963 h 891373"/>
              <a:gd name="connsiteX11" fmla="*/ 9267 w 2449279"/>
              <a:gd name="connsiteY11" fmla="*/ 840588 h 891373"/>
              <a:gd name="connsiteX12" fmla="*/ 3631 w 2449279"/>
              <a:gd name="connsiteY12" fmla="*/ 774785 h 891373"/>
              <a:gd name="connsiteX13" fmla="*/ 357163 w 2449279"/>
              <a:gd name="connsiteY13" fmla="*/ 150695 h 891373"/>
              <a:gd name="connsiteX14" fmla="*/ 403310 w 2449279"/>
              <a:gd name="connsiteY14" fmla="*/ 99278 h 891373"/>
              <a:gd name="connsiteX15" fmla="*/ 642989 w 2449279"/>
              <a:gd name="connsiteY15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2348846 w 2449279"/>
              <a:gd name="connsiteY2" fmla="*/ 4075 h 891373"/>
              <a:gd name="connsiteX3" fmla="*/ 2440210 w 2449279"/>
              <a:gd name="connsiteY3" fmla="*/ 47714 h 891373"/>
              <a:gd name="connsiteX4" fmla="*/ 2405775 w 2449279"/>
              <a:gd name="connsiteY4" fmla="*/ 188098 h 891373"/>
              <a:gd name="connsiteX5" fmla="*/ 2081908 w 2449279"/>
              <a:gd name="connsiteY5" fmla="*/ 749166 h 891373"/>
              <a:gd name="connsiteX6" fmla="*/ 2037074 w 2449279"/>
              <a:gd name="connsiteY6" fmla="*/ 800939 h 891373"/>
              <a:gd name="connsiteX7" fmla="*/ 1809166 w 2449279"/>
              <a:gd name="connsiteY7" fmla="*/ 888993 h 891373"/>
              <a:gd name="connsiteX8" fmla="*/ 1795400 w 2449279"/>
              <a:gd name="connsiteY8" fmla="*/ 887605 h 891373"/>
              <a:gd name="connsiteX9" fmla="*/ 1792200 w 2449279"/>
              <a:gd name="connsiteY9" fmla="*/ 891373 h 891373"/>
              <a:gd name="connsiteX10" fmla="*/ 101715 w 2449279"/>
              <a:gd name="connsiteY10" fmla="*/ 888963 h 891373"/>
              <a:gd name="connsiteX11" fmla="*/ 9267 w 2449279"/>
              <a:gd name="connsiteY11" fmla="*/ 840588 h 891373"/>
              <a:gd name="connsiteX12" fmla="*/ 3631 w 2449279"/>
              <a:gd name="connsiteY12" fmla="*/ 774785 h 891373"/>
              <a:gd name="connsiteX13" fmla="*/ 357163 w 2449279"/>
              <a:gd name="connsiteY13" fmla="*/ 150695 h 891373"/>
              <a:gd name="connsiteX14" fmla="*/ 403310 w 2449279"/>
              <a:gd name="connsiteY14" fmla="*/ 99278 h 891373"/>
              <a:gd name="connsiteX15" fmla="*/ 642989 w 2449279"/>
              <a:gd name="connsiteY15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2348846 w 2449279"/>
              <a:gd name="connsiteY2" fmla="*/ 4075 h 891373"/>
              <a:gd name="connsiteX3" fmla="*/ 2440210 w 2449279"/>
              <a:gd name="connsiteY3" fmla="*/ 47714 h 891373"/>
              <a:gd name="connsiteX4" fmla="*/ 2405775 w 2449279"/>
              <a:gd name="connsiteY4" fmla="*/ 188098 h 891373"/>
              <a:gd name="connsiteX5" fmla="*/ 2081908 w 2449279"/>
              <a:gd name="connsiteY5" fmla="*/ 749166 h 891373"/>
              <a:gd name="connsiteX6" fmla="*/ 2037074 w 2449279"/>
              <a:gd name="connsiteY6" fmla="*/ 800939 h 891373"/>
              <a:gd name="connsiteX7" fmla="*/ 1809166 w 2449279"/>
              <a:gd name="connsiteY7" fmla="*/ 888993 h 891373"/>
              <a:gd name="connsiteX8" fmla="*/ 1795400 w 2449279"/>
              <a:gd name="connsiteY8" fmla="*/ 887605 h 891373"/>
              <a:gd name="connsiteX9" fmla="*/ 1792200 w 2449279"/>
              <a:gd name="connsiteY9" fmla="*/ 891373 h 891373"/>
              <a:gd name="connsiteX10" fmla="*/ 101715 w 2449279"/>
              <a:gd name="connsiteY10" fmla="*/ 888963 h 891373"/>
              <a:gd name="connsiteX11" fmla="*/ 9267 w 2449279"/>
              <a:gd name="connsiteY11" fmla="*/ 840588 h 891373"/>
              <a:gd name="connsiteX12" fmla="*/ 3631 w 2449279"/>
              <a:gd name="connsiteY12" fmla="*/ 774785 h 891373"/>
              <a:gd name="connsiteX13" fmla="*/ 357163 w 2449279"/>
              <a:gd name="connsiteY13" fmla="*/ 150695 h 891373"/>
              <a:gd name="connsiteX14" fmla="*/ 398548 w 2449279"/>
              <a:gd name="connsiteY14" fmla="*/ 96896 h 891373"/>
              <a:gd name="connsiteX15" fmla="*/ 642989 w 2449279"/>
              <a:gd name="connsiteY15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2348846 w 2449279"/>
              <a:gd name="connsiteY2" fmla="*/ 4075 h 891373"/>
              <a:gd name="connsiteX3" fmla="*/ 2440210 w 2449279"/>
              <a:gd name="connsiteY3" fmla="*/ 47714 h 891373"/>
              <a:gd name="connsiteX4" fmla="*/ 2405775 w 2449279"/>
              <a:gd name="connsiteY4" fmla="*/ 188098 h 891373"/>
              <a:gd name="connsiteX5" fmla="*/ 2081908 w 2449279"/>
              <a:gd name="connsiteY5" fmla="*/ 749166 h 891373"/>
              <a:gd name="connsiteX6" fmla="*/ 2037074 w 2449279"/>
              <a:gd name="connsiteY6" fmla="*/ 800939 h 891373"/>
              <a:gd name="connsiteX7" fmla="*/ 1809166 w 2449279"/>
              <a:gd name="connsiteY7" fmla="*/ 888993 h 891373"/>
              <a:gd name="connsiteX8" fmla="*/ 1795400 w 2449279"/>
              <a:gd name="connsiteY8" fmla="*/ 887605 h 891373"/>
              <a:gd name="connsiteX9" fmla="*/ 1792200 w 2449279"/>
              <a:gd name="connsiteY9" fmla="*/ 891373 h 891373"/>
              <a:gd name="connsiteX10" fmla="*/ 101715 w 2449279"/>
              <a:gd name="connsiteY10" fmla="*/ 888963 h 891373"/>
              <a:gd name="connsiteX11" fmla="*/ 9267 w 2449279"/>
              <a:gd name="connsiteY11" fmla="*/ 840588 h 891373"/>
              <a:gd name="connsiteX12" fmla="*/ 3631 w 2449279"/>
              <a:gd name="connsiteY12" fmla="*/ 774785 h 891373"/>
              <a:gd name="connsiteX13" fmla="*/ 357163 w 2449279"/>
              <a:gd name="connsiteY13" fmla="*/ 150695 h 891373"/>
              <a:gd name="connsiteX14" fmla="*/ 398548 w 2449279"/>
              <a:gd name="connsiteY14" fmla="*/ 96896 h 891373"/>
              <a:gd name="connsiteX15" fmla="*/ 642989 w 2449279"/>
              <a:gd name="connsiteY15" fmla="*/ 0 h 891373"/>
              <a:gd name="connsiteX0" fmla="*/ 642989 w 2449279"/>
              <a:gd name="connsiteY0" fmla="*/ 0 h 891373"/>
              <a:gd name="connsiteX1" fmla="*/ 648921 w 2449279"/>
              <a:gd name="connsiteY1" fmla="*/ 598 h 891373"/>
              <a:gd name="connsiteX2" fmla="*/ 2348846 w 2449279"/>
              <a:gd name="connsiteY2" fmla="*/ 4075 h 891373"/>
              <a:gd name="connsiteX3" fmla="*/ 2440210 w 2449279"/>
              <a:gd name="connsiteY3" fmla="*/ 47714 h 891373"/>
              <a:gd name="connsiteX4" fmla="*/ 2405775 w 2449279"/>
              <a:gd name="connsiteY4" fmla="*/ 188098 h 891373"/>
              <a:gd name="connsiteX5" fmla="*/ 2081908 w 2449279"/>
              <a:gd name="connsiteY5" fmla="*/ 749166 h 891373"/>
              <a:gd name="connsiteX6" fmla="*/ 2037074 w 2449279"/>
              <a:gd name="connsiteY6" fmla="*/ 800939 h 891373"/>
              <a:gd name="connsiteX7" fmla="*/ 1809166 w 2449279"/>
              <a:gd name="connsiteY7" fmla="*/ 888993 h 891373"/>
              <a:gd name="connsiteX8" fmla="*/ 1795400 w 2449279"/>
              <a:gd name="connsiteY8" fmla="*/ 887605 h 891373"/>
              <a:gd name="connsiteX9" fmla="*/ 1792200 w 2449279"/>
              <a:gd name="connsiteY9" fmla="*/ 891373 h 891373"/>
              <a:gd name="connsiteX10" fmla="*/ 101715 w 2449279"/>
              <a:gd name="connsiteY10" fmla="*/ 888963 h 891373"/>
              <a:gd name="connsiteX11" fmla="*/ 9267 w 2449279"/>
              <a:gd name="connsiteY11" fmla="*/ 840588 h 891373"/>
              <a:gd name="connsiteX12" fmla="*/ 3631 w 2449279"/>
              <a:gd name="connsiteY12" fmla="*/ 774785 h 891373"/>
              <a:gd name="connsiteX13" fmla="*/ 357163 w 2449279"/>
              <a:gd name="connsiteY13" fmla="*/ 150695 h 891373"/>
              <a:gd name="connsiteX14" fmla="*/ 398548 w 2449279"/>
              <a:gd name="connsiteY14" fmla="*/ 96896 h 891373"/>
              <a:gd name="connsiteX15" fmla="*/ 642989 w 2449279"/>
              <a:gd name="connsiteY15" fmla="*/ 0 h 891373"/>
              <a:gd name="connsiteX0" fmla="*/ 642989 w 2446238"/>
              <a:gd name="connsiteY0" fmla="*/ 0 h 891373"/>
              <a:gd name="connsiteX1" fmla="*/ 648921 w 2446238"/>
              <a:gd name="connsiteY1" fmla="*/ 598 h 891373"/>
              <a:gd name="connsiteX2" fmla="*/ 2348846 w 2446238"/>
              <a:gd name="connsiteY2" fmla="*/ 4075 h 891373"/>
              <a:gd name="connsiteX3" fmla="*/ 2440210 w 2446238"/>
              <a:gd name="connsiteY3" fmla="*/ 47714 h 891373"/>
              <a:gd name="connsiteX4" fmla="*/ 2411262 w 2446238"/>
              <a:gd name="connsiteY4" fmla="*/ 188098 h 891373"/>
              <a:gd name="connsiteX5" fmla="*/ 2081908 w 2446238"/>
              <a:gd name="connsiteY5" fmla="*/ 749166 h 891373"/>
              <a:gd name="connsiteX6" fmla="*/ 2037074 w 2446238"/>
              <a:gd name="connsiteY6" fmla="*/ 800939 h 891373"/>
              <a:gd name="connsiteX7" fmla="*/ 1809166 w 2446238"/>
              <a:gd name="connsiteY7" fmla="*/ 888993 h 891373"/>
              <a:gd name="connsiteX8" fmla="*/ 1795400 w 2446238"/>
              <a:gd name="connsiteY8" fmla="*/ 887605 h 891373"/>
              <a:gd name="connsiteX9" fmla="*/ 1792200 w 2446238"/>
              <a:gd name="connsiteY9" fmla="*/ 891373 h 891373"/>
              <a:gd name="connsiteX10" fmla="*/ 101715 w 2446238"/>
              <a:gd name="connsiteY10" fmla="*/ 888963 h 891373"/>
              <a:gd name="connsiteX11" fmla="*/ 9267 w 2446238"/>
              <a:gd name="connsiteY11" fmla="*/ 840588 h 891373"/>
              <a:gd name="connsiteX12" fmla="*/ 3631 w 2446238"/>
              <a:gd name="connsiteY12" fmla="*/ 774785 h 891373"/>
              <a:gd name="connsiteX13" fmla="*/ 357163 w 2446238"/>
              <a:gd name="connsiteY13" fmla="*/ 150695 h 891373"/>
              <a:gd name="connsiteX14" fmla="*/ 398548 w 2446238"/>
              <a:gd name="connsiteY14" fmla="*/ 96896 h 891373"/>
              <a:gd name="connsiteX15" fmla="*/ 642989 w 2446238"/>
              <a:gd name="connsiteY15" fmla="*/ 0 h 891373"/>
              <a:gd name="connsiteX0" fmla="*/ 642989 w 2446238"/>
              <a:gd name="connsiteY0" fmla="*/ 0 h 891373"/>
              <a:gd name="connsiteX1" fmla="*/ 648921 w 2446238"/>
              <a:gd name="connsiteY1" fmla="*/ 598 h 891373"/>
              <a:gd name="connsiteX2" fmla="*/ 2348846 w 2446238"/>
              <a:gd name="connsiteY2" fmla="*/ 4075 h 891373"/>
              <a:gd name="connsiteX3" fmla="*/ 2440210 w 2446238"/>
              <a:gd name="connsiteY3" fmla="*/ 47714 h 891373"/>
              <a:gd name="connsiteX4" fmla="*/ 2411262 w 2446238"/>
              <a:gd name="connsiteY4" fmla="*/ 188098 h 891373"/>
              <a:gd name="connsiteX5" fmla="*/ 2081908 w 2446238"/>
              <a:gd name="connsiteY5" fmla="*/ 749166 h 891373"/>
              <a:gd name="connsiteX6" fmla="*/ 2037074 w 2446238"/>
              <a:gd name="connsiteY6" fmla="*/ 800939 h 891373"/>
              <a:gd name="connsiteX7" fmla="*/ 1809166 w 2446238"/>
              <a:gd name="connsiteY7" fmla="*/ 888993 h 891373"/>
              <a:gd name="connsiteX8" fmla="*/ 1795400 w 2446238"/>
              <a:gd name="connsiteY8" fmla="*/ 887605 h 891373"/>
              <a:gd name="connsiteX9" fmla="*/ 1792200 w 2446238"/>
              <a:gd name="connsiteY9" fmla="*/ 891373 h 891373"/>
              <a:gd name="connsiteX10" fmla="*/ 101715 w 2446238"/>
              <a:gd name="connsiteY10" fmla="*/ 888963 h 891373"/>
              <a:gd name="connsiteX11" fmla="*/ 9267 w 2446238"/>
              <a:gd name="connsiteY11" fmla="*/ 840588 h 891373"/>
              <a:gd name="connsiteX12" fmla="*/ 3631 w 2446238"/>
              <a:gd name="connsiteY12" fmla="*/ 774785 h 891373"/>
              <a:gd name="connsiteX13" fmla="*/ 357163 w 2446238"/>
              <a:gd name="connsiteY13" fmla="*/ 150695 h 891373"/>
              <a:gd name="connsiteX14" fmla="*/ 398548 w 2446238"/>
              <a:gd name="connsiteY14" fmla="*/ 96896 h 891373"/>
              <a:gd name="connsiteX15" fmla="*/ 642989 w 2446238"/>
              <a:gd name="connsiteY15" fmla="*/ 0 h 891373"/>
              <a:gd name="connsiteX0" fmla="*/ 642989 w 2446238"/>
              <a:gd name="connsiteY0" fmla="*/ 0 h 888993"/>
              <a:gd name="connsiteX1" fmla="*/ 648921 w 2446238"/>
              <a:gd name="connsiteY1" fmla="*/ 598 h 888993"/>
              <a:gd name="connsiteX2" fmla="*/ 2348846 w 2446238"/>
              <a:gd name="connsiteY2" fmla="*/ 4075 h 888993"/>
              <a:gd name="connsiteX3" fmla="*/ 2440210 w 2446238"/>
              <a:gd name="connsiteY3" fmla="*/ 47714 h 888993"/>
              <a:gd name="connsiteX4" fmla="*/ 2411262 w 2446238"/>
              <a:gd name="connsiteY4" fmla="*/ 188098 h 888993"/>
              <a:gd name="connsiteX5" fmla="*/ 2081908 w 2446238"/>
              <a:gd name="connsiteY5" fmla="*/ 749166 h 888993"/>
              <a:gd name="connsiteX6" fmla="*/ 2037074 w 2446238"/>
              <a:gd name="connsiteY6" fmla="*/ 800939 h 888993"/>
              <a:gd name="connsiteX7" fmla="*/ 1809166 w 2446238"/>
              <a:gd name="connsiteY7" fmla="*/ 888993 h 888993"/>
              <a:gd name="connsiteX8" fmla="*/ 1795400 w 2446238"/>
              <a:gd name="connsiteY8" fmla="*/ 887605 h 888993"/>
              <a:gd name="connsiteX9" fmla="*/ 101715 w 2446238"/>
              <a:gd name="connsiteY9" fmla="*/ 888963 h 888993"/>
              <a:gd name="connsiteX10" fmla="*/ 9267 w 2446238"/>
              <a:gd name="connsiteY10" fmla="*/ 840588 h 888993"/>
              <a:gd name="connsiteX11" fmla="*/ 3631 w 2446238"/>
              <a:gd name="connsiteY11" fmla="*/ 774785 h 888993"/>
              <a:gd name="connsiteX12" fmla="*/ 357163 w 2446238"/>
              <a:gd name="connsiteY12" fmla="*/ 150695 h 888993"/>
              <a:gd name="connsiteX13" fmla="*/ 398548 w 2446238"/>
              <a:gd name="connsiteY13" fmla="*/ 96896 h 888993"/>
              <a:gd name="connsiteX14" fmla="*/ 642989 w 2446238"/>
              <a:gd name="connsiteY14" fmla="*/ 0 h 888993"/>
              <a:gd name="connsiteX0" fmla="*/ 642989 w 2446238"/>
              <a:gd name="connsiteY0" fmla="*/ 0 h 888993"/>
              <a:gd name="connsiteX1" fmla="*/ 648921 w 2446238"/>
              <a:gd name="connsiteY1" fmla="*/ 598 h 888993"/>
              <a:gd name="connsiteX2" fmla="*/ 2348846 w 2446238"/>
              <a:gd name="connsiteY2" fmla="*/ 4075 h 888993"/>
              <a:gd name="connsiteX3" fmla="*/ 2440210 w 2446238"/>
              <a:gd name="connsiteY3" fmla="*/ 47714 h 888993"/>
              <a:gd name="connsiteX4" fmla="*/ 2411262 w 2446238"/>
              <a:gd name="connsiteY4" fmla="*/ 188098 h 888993"/>
              <a:gd name="connsiteX5" fmla="*/ 2081908 w 2446238"/>
              <a:gd name="connsiteY5" fmla="*/ 749166 h 888993"/>
              <a:gd name="connsiteX6" fmla="*/ 2037074 w 2446238"/>
              <a:gd name="connsiteY6" fmla="*/ 800939 h 888993"/>
              <a:gd name="connsiteX7" fmla="*/ 1809166 w 2446238"/>
              <a:gd name="connsiteY7" fmla="*/ 888993 h 888993"/>
              <a:gd name="connsiteX8" fmla="*/ 101715 w 2446238"/>
              <a:gd name="connsiteY8" fmla="*/ 888963 h 888993"/>
              <a:gd name="connsiteX9" fmla="*/ 9267 w 2446238"/>
              <a:gd name="connsiteY9" fmla="*/ 840588 h 888993"/>
              <a:gd name="connsiteX10" fmla="*/ 3631 w 2446238"/>
              <a:gd name="connsiteY10" fmla="*/ 774785 h 888993"/>
              <a:gd name="connsiteX11" fmla="*/ 357163 w 2446238"/>
              <a:gd name="connsiteY11" fmla="*/ 150695 h 888993"/>
              <a:gd name="connsiteX12" fmla="*/ 398548 w 2446238"/>
              <a:gd name="connsiteY12" fmla="*/ 96896 h 888993"/>
              <a:gd name="connsiteX13" fmla="*/ 642989 w 2446238"/>
              <a:gd name="connsiteY13" fmla="*/ 0 h 888993"/>
              <a:gd name="connsiteX0" fmla="*/ 642989 w 2444592"/>
              <a:gd name="connsiteY0" fmla="*/ 0 h 888993"/>
              <a:gd name="connsiteX1" fmla="*/ 648921 w 2444592"/>
              <a:gd name="connsiteY1" fmla="*/ 598 h 888993"/>
              <a:gd name="connsiteX2" fmla="*/ 2348846 w 2444592"/>
              <a:gd name="connsiteY2" fmla="*/ 4075 h 888993"/>
              <a:gd name="connsiteX3" fmla="*/ 2440210 w 2444592"/>
              <a:gd name="connsiteY3" fmla="*/ 47714 h 888993"/>
              <a:gd name="connsiteX4" fmla="*/ 2411262 w 2444592"/>
              <a:gd name="connsiteY4" fmla="*/ 188098 h 888993"/>
              <a:gd name="connsiteX5" fmla="*/ 2081908 w 2444592"/>
              <a:gd name="connsiteY5" fmla="*/ 749166 h 888993"/>
              <a:gd name="connsiteX6" fmla="*/ 2037074 w 2444592"/>
              <a:gd name="connsiteY6" fmla="*/ 800939 h 888993"/>
              <a:gd name="connsiteX7" fmla="*/ 1809166 w 2444592"/>
              <a:gd name="connsiteY7" fmla="*/ 888993 h 888993"/>
              <a:gd name="connsiteX8" fmla="*/ 101715 w 2444592"/>
              <a:gd name="connsiteY8" fmla="*/ 888963 h 888993"/>
              <a:gd name="connsiteX9" fmla="*/ 9267 w 2444592"/>
              <a:gd name="connsiteY9" fmla="*/ 840588 h 888993"/>
              <a:gd name="connsiteX10" fmla="*/ 3631 w 2444592"/>
              <a:gd name="connsiteY10" fmla="*/ 774785 h 888993"/>
              <a:gd name="connsiteX11" fmla="*/ 357163 w 2444592"/>
              <a:gd name="connsiteY11" fmla="*/ 150695 h 888993"/>
              <a:gd name="connsiteX12" fmla="*/ 398548 w 2444592"/>
              <a:gd name="connsiteY12" fmla="*/ 96896 h 888993"/>
              <a:gd name="connsiteX13" fmla="*/ 642989 w 2444592"/>
              <a:gd name="connsiteY13" fmla="*/ 0 h 888993"/>
              <a:gd name="connsiteX0" fmla="*/ 642989 w 2444166"/>
              <a:gd name="connsiteY0" fmla="*/ 0 h 888993"/>
              <a:gd name="connsiteX1" fmla="*/ 648921 w 2444166"/>
              <a:gd name="connsiteY1" fmla="*/ 598 h 888993"/>
              <a:gd name="connsiteX2" fmla="*/ 2348846 w 2444166"/>
              <a:gd name="connsiteY2" fmla="*/ 4075 h 888993"/>
              <a:gd name="connsiteX3" fmla="*/ 2440210 w 2444166"/>
              <a:gd name="connsiteY3" fmla="*/ 47714 h 888993"/>
              <a:gd name="connsiteX4" fmla="*/ 2411262 w 2444166"/>
              <a:gd name="connsiteY4" fmla="*/ 188098 h 888993"/>
              <a:gd name="connsiteX5" fmla="*/ 2081908 w 2444166"/>
              <a:gd name="connsiteY5" fmla="*/ 749166 h 888993"/>
              <a:gd name="connsiteX6" fmla="*/ 2037074 w 2444166"/>
              <a:gd name="connsiteY6" fmla="*/ 800939 h 888993"/>
              <a:gd name="connsiteX7" fmla="*/ 1809166 w 2444166"/>
              <a:gd name="connsiteY7" fmla="*/ 888993 h 888993"/>
              <a:gd name="connsiteX8" fmla="*/ 101715 w 2444166"/>
              <a:gd name="connsiteY8" fmla="*/ 888963 h 888993"/>
              <a:gd name="connsiteX9" fmla="*/ 9267 w 2444166"/>
              <a:gd name="connsiteY9" fmla="*/ 840588 h 888993"/>
              <a:gd name="connsiteX10" fmla="*/ 3631 w 2444166"/>
              <a:gd name="connsiteY10" fmla="*/ 774785 h 888993"/>
              <a:gd name="connsiteX11" fmla="*/ 357163 w 2444166"/>
              <a:gd name="connsiteY11" fmla="*/ 150695 h 888993"/>
              <a:gd name="connsiteX12" fmla="*/ 398548 w 2444166"/>
              <a:gd name="connsiteY12" fmla="*/ 96896 h 888993"/>
              <a:gd name="connsiteX13" fmla="*/ 642989 w 2444166"/>
              <a:gd name="connsiteY13" fmla="*/ 0 h 888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444166" h="888993">
                <a:moveTo>
                  <a:pt x="642989" y="0"/>
                </a:moveTo>
                <a:lnTo>
                  <a:pt x="648921" y="598"/>
                </a:lnTo>
                <a:lnTo>
                  <a:pt x="2348846" y="4075"/>
                </a:lnTo>
                <a:cubicBezTo>
                  <a:pt x="2392337" y="6643"/>
                  <a:pt x="2429807" y="17044"/>
                  <a:pt x="2440210" y="47714"/>
                </a:cubicBezTo>
                <a:cubicBezTo>
                  <a:pt x="2450613" y="78384"/>
                  <a:pt x="2440346" y="128900"/>
                  <a:pt x="2411262" y="188098"/>
                </a:cubicBezTo>
                <a:cubicBezTo>
                  <a:pt x="2308793" y="375121"/>
                  <a:pt x="2198094" y="567015"/>
                  <a:pt x="2081908" y="749166"/>
                </a:cubicBezTo>
                <a:lnTo>
                  <a:pt x="2037074" y="800939"/>
                </a:lnTo>
                <a:cubicBezTo>
                  <a:pt x="1976879" y="855649"/>
                  <a:pt x="1896917" y="888993"/>
                  <a:pt x="1809166" y="888993"/>
                </a:cubicBezTo>
                <a:lnTo>
                  <a:pt x="101715" y="888963"/>
                </a:lnTo>
                <a:cubicBezTo>
                  <a:pt x="57759" y="884764"/>
                  <a:pt x="24700" y="868798"/>
                  <a:pt x="9267" y="840588"/>
                </a:cubicBezTo>
                <a:cubicBezTo>
                  <a:pt x="-1021" y="821781"/>
                  <a:pt x="-2502" y="799313"/>
                  <a:pt x="3631" y="774785"/>
                </a:cubicBezTo>
                <a:lnTo>
                  <a:pt x="357163" y="150695"/>
                </a:lnTo>
                <a:lnTo>
                  <a:pt x="398548" y="96896"/>
                </a:lnTo>
                <a:cubicBezTo>
                  <a:pt x="459887" y="35557"/>
                  <a:pt x="549389" y="0"/>
                  <a:pt x="642989" y="0"/>
                </a:cubicBezTo>
                <a:close/>
              </a:path>
            </a:pathLst>
          </a:custGeom>
          <a:solidFill>
            <a:srgbClr val="2483FD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任意多边形 60"/>
          <p:cNvSpPr/>
          <p:nvPr/>
        </p:nvSpPr>
        <p:spPr>
          <a:xfrm flipH="1">
            <a:off x="10397722" y="5448454"/>
            <a:ext cx="1794278" cy="1139090"/>
          </a:xfrm>
          <a:custGeom>
            <a:avLst/>
            <a:gdLst>
              <a:gd name="connsiteX0" fmla="*/ 0 w 1794278"/>
              <a:gd name="connsiteY0" fmla="*/ 0 h 1139090"/>
              <a:gd name="connsiteX1" fmla="*/ 0 w 1794278"/>
              <a:gd name="connsiteY1" fmla="*/ 1139085 h 1139090"/>
              <a:gd name="connsiteX2" fmla="*/ 458242 w 1794278"/>
              <a:gd name="connsiteY2" fmla="*/ 1139090 h 1139090"/>
              <a:gd name="connsiteX3" fmla="*/ 937759 w 1794278"/>
              <a:gd name="connsiteY3" fmla="*/ 1025943 h 1139090"/>
              <a:gd name="connsiteX4" fmla="*/ 1032089 w 1794278"/>
              <a:gd name="connsiteY4" fmla="*/ 959416 h 1139090"/>
              <a:gd name="connsiteX5" fmla="*/ 1725047 w 1794278"/>
              <a:gd name="connsiteY5" fmla="*/ 238456 h 1139090"/>
              <a:gd name="connsiteX6" fmla="*/ 1785953 w 1794278"/>
              <a:gd name="connsiteY6" fmla="*/ 58066 h 1139090"/>
              <a:gd name="connsiteX7" fmla="*/ 1593725 w 1794278"/>
              <a:gd name="connsiteY7" fmla="*/ 1991 h 1139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94278" h="1139090">
                <a:moveTo>
                  <a:pt x="0" y="0"/>
                </a:moveTo>
                <a:lnTo>
                  <a:pt x="0" y="1139085"/>
                </a:lnTo>
                <a:lnTo>
                  <a:pt x="458242" y="1139090"/>
                </a:lnTo>
                <a:cubicBezTo>
                  <a:pt x="642870" y="1139090"/>
                  <a:pt x="811109" y="1096244"/>
                  <a:pt x="937759" y="1025943"/>
                </a:cubicBezTo>
                <a:lnTo>
                  <a:pt x="1032089" y="959416"/>
                </a:lnTo>
                <a:cubicBezTo>
                  <a:pt x="1276543" y="725356"/>
                  <a:pt x="1509453" y="478776"/>
                  <a:pt x="1725047" y="238456"/>
                </a:cubicBezTo>
                <a:cubicBezTo>
                  <a:pt x="1786240" y="162388"/>
                  <a:pt x="1807841" y="97476"/>
                  <a:pt x="1785953" y="58066"/>
                </a:cubicBezTo>
                <a:cubicBezTo>
                  <a:pt x="1764066" y="18655"/>
                  <a:pt x="1685229" y="5290"/>
                  <a:pt x="1593725" y="1991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任意多边形 63"/>
          <p:cNvSpPr/>
          <p:nvPr/>
        </p:nvSpPr>
        <p:spPr>
          <a:xfrm flipV="1">
            <a:off x="0" y="4451477"/>
            <a:ext cx="2157813" cy="991272"/>
          </a:xfrm>
          <a:custGeom>
            <a:avLst/>
            <a:gdLst>
              <a:gd name="connsiteX0" fmla="*/ 1309731 w 2157813"/>
              <a:gd name="connsiteY0" fmla="*/ 991272 h 991272"/>
              <a:gd name="connsiteX1" fmla="*/ 1614116 w 2157813"/>
              <a:gd name="connsiteY1" fmla="*/ 892981 h 991272"/>
              <a:gd name="connsiteX2" fmla="*/ 1673995 w 2157813"/>
              <a:gd name="connsiteY2" fmla="*/ 835188 h 991272"/>
              <a:gd name="connsiteX3" fmla="*/ 2113867 w 2157813"/>
              <a:gd name="connsiteY3" fmla="*/ 208889 h 991272"/>
              <a:gd name="connsiteX4" fmla="*/ 2152529 w 2157813"/>
              <a:gd name="connsiteY4" fmla="*/ 52184 h 991272"/>
              <a:gd name="connsiteX5" fmla="*/ 2030507 w 2157813"/>
              <a:gd name="connsiteY5" fmla="*/ 3471 h 991272"/>
              <a:gd name="connsiteX6" fmla="*/ 0 w 2157813"/>
              <a:gd name="connsiteY6" fmla="*/ 0 h 991272"/>
              <a:gd name="connsiteX7" fmla="*/ 0 w 2157813"/>
              <a:gd name="connsiteY7" fmla="*/ 991253 h 991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57813" h="991272">
                <a:moveTo>
                  <a:pt x="1309731" y="991272"/>
                </a:moveTo>
                <a:cubicBezTo>
                  <a:pt x="1426928" y="991272"/>
                  <a:pt x="1533722" y="954051"/>
                  <a:pt x="1614116" y="892981"/>
                </a:cubicBezTo>
                <a:lnTo>
                  <a:pt x="1673995" y="835188"/>
                </a:lnTo>
                <a:cubicBezTo>
                  <a:pt x="1829168" y="631860"/>
                  <a:pt x="1977013" y="417656"/>
                  <a:pt x="2113867" y="208889"/>
                </a:cubicBezTo>
                <a:cubicBezTo>
                  <a:pt x="2152710" y="142808"/>
                  <a:pt x="2166422" y="86419"/>
                  <a:pt x="2152529" y="52184"/>
                </a:cubicBezTo>
                <a:cubicBezTo>
                  <a:pt x="2138635" y="17948"/>
                  <a:pt x="2088591" y="6337"/>
                  <a:pt x="2030507" y="3471"/>
                </a:cubicBezTo>
                <a:lnTo>
                  <a:pt x="0" y="0"/>
                </a:lnTo>
                <a:lnTo>
                  <a:pt x="0" y="991253"/>
                </a:lnTo>
                <a:close/>
              </a:path>
            </a:pathLst>
          </a:custGeom>
          <a:solidFill>
            <a:schemeClr val="accent3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7">
            <a:extLst>
              <a:ext uri="{FF2B5EF4-FFF2-40B4-BE49-F238E27FC236}">
                <a16:creationId xmlns:a16="http://schemas.microsoft.com/office/drawing/2014/main" id="{89F63055-03C9-46EC-9902-D82E4E940F7B}"/>
              </a:ext>
            </a:extLst>
          </p:cNvPr>
          <p:cNvSpPr/>
          <p:nvPr/>
        </p:nvSpPr>
        <p:spPr>
          <a:xfrm rot="13231710">
            <a:off x="10452130" y="-673555"/>
            <a:ext cx="1052266" cy="3545483"/>
          </a:xfrm>
          <a:prstGeom prst="roundRect">
            <a:avLst>
              <a:gd name="adj" fmla="val 42668"/>
            </a:avLst>
          </a:prstGeom>
          <a:solidFill>
            <a:srgbClr val="F074E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16">
            <a:extLst>
              <a:ext uri="{FF2B5EF4-FFF2-40B4-BE49-F238E27FC236}">
                <a16:creationId xmlns:a16="http://schemas.microsoft.com/office/drawing/2014/main" id="{F708A72A-828F-4AB2-AD67-38CC21316745}"/>
              </a:ext>
            </a:extLst>
          </p:cNvPr>
          <p:cNvSpPr/>
          <p:nvPr/>
        </p:nvSpPr>
        <p:spPr>
          <a:xfrm>
            <a:off x="1719158" y="0"/>
            <a:ext cx="2913047" cy="1343026"/>
          </a:xfrm>
          <a:custGeom>
            <a:avLst/>
            <a:gdLst>
              <a:gd name="connsiteX0" fmla="*/ 0 w 2913047"/>
              <a:gd name="connsiteY0" fmla="*/ 0 h 1343026"/>
              <a:gd name="connsiteX1" fmla="*/ 513246 w 2913047"/>
              <a:gd name="connsiteY1" fmla="*/ 0 h 1343026"/>
              <a:gd name="connsiteX2" fmla="*/ 513433 w 2913047"/>
              <a:gd name="connsiteY2" fmla="*/ 3610 h 1343026"/>
              <a:gd name="connsiteX3" fmla="*/ 1456522 w 2913047"/>
              <a:gd name="connsiteY3" fmla="*/ 829828 h 1343026"/>
              <a:gd name="connsiteX4" fmla="*/ 2399611 w 2913047"/>
              <a:gd name="connsiteY4" fmla="*/ 3610 h 1343026"/>
              <a:gd name="connsiteX5" fmla="*/ 2399799 w 2913047"/>
              <a:gd name="connsiteY5" fmla="*/ 0 h 1343026"/>
              <a:gd name="connsiteX6" fmla="*/ 2913047 w 2913047"/>
              <a:gd name="connsiteY6" fmla="*/ 0 h 1343026"/>
              <a:gd name="connsiteX7" fmla="*/ 2910160 w 2913047"/>
              <a:gd name="connsiteY7" fmla="*/ 56081 h 1343026"/>
              <a:gd name="connsiteX8" fmla="*/ 1456523 w 2913047"/>
              <a:gd name="connsiteY8" fmla="*/ 1343026 h 1343026"/>
              <a:gd name="connsiteX9" fmla="*/ 2886 w 2913047"/>
              <a:gd name="connsiteY9" fmla="*/ 56081 h 1343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13047" h="1343026">
                <a:moveTo>
                  <a:pt x="0" y="0"/>
                </a:moveTo>
                <a:lnTo>
                  <a:pt x="513246" y="0"/>
                </a:lnTo>
                <a:lnTo>
                  <a:pt x="513433" y="3610"/>
                </a:lnTo>
                <a:cubicBezTo>
                  <a:pt x="561980" y="467684"/>
                  <a:pt x="965687" y="829828"/>
                  <a:pt x="1456522" y="829828"/>
                </a:cubicBezTo>
                <a:cubicBezTo>
                  <a:pt x="1947357" y="829828"/>
                  <a:pt x="2351065" y="467684"/>
                  <a:pt x="2399611" y="3610"/>
                </a:cubicBezTo>
                <a:lnTo>
                  <a:pt x="2399799" y="0"/>
                </a:lnTo>
                <a:lnTo>
                  <a:pt x="2913047" y="0"/>
                </a:lnTo>
                <a:lnTo>
                  <a:pt x="2910160" y="56081"/>
                </a:lnTo>
                <a:cubicBezTo>
                  <a:pt x="2835333" y="778939"/>
                  <a:pt x="2213074" y="1343026"/>
                  <a:pt x="1456523" y="1343026"/>
                </a:cubicBezTo>
                <a:cubicBezTo>
                  <a:pt x="699972" y="1343026"/>
                  <a:pt x="77713" y="778939"/>
                  <a:pt x="2886" y="56081"/>
                </a:cubicBezTo>
                <a:close/>
              </a:path>
            </a:pathLst>
          </a:custGeom>
          <a:solidFill>
            <a:srgbClr val="915BD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176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256CD69D-C382-4384-A1CA-C4857A708E0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6" name="图片 3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999" b="15500"/>
            <a:stretch/>
          </p:blipFill>
          <p:spPr>
            <a:xfrm>
              <a:off x="0" y="0"/>
              <a:ext cx="12192000" cy="1583042"/>
            </a:xfrm>
            <a:prstGeom prst="rect">
              <a:avLst/>
            </a:prstGeom>
          </p:spPr>
        </p:pic>
        <p:sp>
          <p:nvSpPr>
            <p:cNvPr id="32" name="矩形 3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圆角矩形 25"/>
          <p:cNvSpPr/>
          <p:nvPr/>
        </p:nvSpPr>
        <p:spPr>
          <a:xfrm>
            <a:off x="1314451" y="2411380"/>
            <a:ext cx="2451100" cy="461665"/>
          </a:xfrm>
          <a:prstGeom prst="roundRect">
            <a:avLst>
              <a:gd name="adj" fmla="val 19143"/>
            </a:avLst>
          </a:prstGeom>
          <a:solidFill>
            <a:schemeClr val="bg1"/>
          </a:solidFill>
          <a:ln>
            <a:noFill/>
          </a:ln>
          <a:effectLst>
            <a:outerShdw blurRad="2794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1425575" y="3547005"/>
            <a:ext cx="360000" cy="360000"/>
          </a:xfrm>
          <a:custGeom>
            <a:avLst/>
            <a:gdLst>
              <a:gd name="T0" fmla="*/ 73 w 654"/>
              <a:gd name="T1" fmla="*/ 654 h 800"/>
              <a:gd name="T2" fmla="*/ 327 w 654"/>
              <a:gd name="T3" fmla="*/ 654 h 800"/>
              <a:gd name="T4" fmla="*/ 327 w 654"/>
              <a:gd name="T5" fmla="*/ 691 h 800"/>
              <a:gd name="T6" fmla="*/ 73 w 654"/>
              <a:gd name="T7" fmla="*/ 691 h 800"/>
              <a:gd name="T8" fmla="*/ 73 w 654"/>
              <a:gd name="T9" fmla="*/ 654 h 800"/>
              <a:gd name="T10" fmla="*/ 581 w 654"/>
              <a:gd name="T11" fmla="*/ 654 h 800"/>
              <a:gd name="T12" fmla="*/ 581 w 654"/>
              <a:gd name="T13" fmla="*/ 691 h 800"/>
              <a:gd name="T14" fmla="*/ 654 w 654"/>
              <a:gd name="T15" fmla="*/ 691 h 800"/>
              <a:gd name="T16" fmla="*/ 654 w 654"/>
              <a:gd name="T17" fmla="*/ 0 h 800"/>
              <a:gd name="T18" fmla="*/ 109 w 654"/>
              <a:gd name="T19" fmla="*/ 0 h 800"/>
              <a:gd name="T20" fmla="*/ 109 w 654"/>
              <a:gd name="T21" fmla="*/ 73 h 800"/>
              <a:gd name="T22" fmla="*/ 145 w 654"/>
              <a:gd name="T23" fmla="*/ 73 h 800"/>
              <a:gd name="T24" fmla="*/ 145 w 654"/>
              <a:gd name="T25" fmla="*/ 36 h 800"/>
              <a:gd name="T26" fmla="*/ 618 w 654"/>
              <a:gd name="T27" fmla="*/ 36 h 800"/>
              <a:gd name="T28" fmla="*/ 618 w 654"/>
              <a:gd name="T29" fmla="*/ 654 h 800"/>
              <a:gd name="T30" fmla="*/ 581 w 654"/>
              <a:gd name="T31" fmla="*/ 654 h 800"/>
              <a:gd name="T32" fmla="*/ 73 w 654"/>
              <a:gd name="T33" fmla="*/ 546 h 800"/>
              <a:gd name="T34" fmla="*/ 473 w 654"/>
              <a:gd name="T35" fmla="*/ 546 h 800"/>
              <a:gd name="T36" fmla="*/ 473 w 654"/>
              <a:gd name="T37" fmla="*/ 582 h 800"/>
              <a:gd name="T38" fmla="*/ 73 w 654"/>
              <a:gd name="T39" fmla="*/ 582 h 800"/>
              <a:gd name="T40" fmla="*/ 73 w 654"/>
              <a:gd name="T41" fmla="*/ 546 h 800"/>
              <a:gd name="T42" fmla="*/ 0 w 654"/>
              <a:gd name="T43" fmla="*/ 117 h 800"/>
              <a:gd name="T44" fmla="*/ 0 w 654"/>
              <a:gd name="T45" fmla="*/ 792 h 800"/>
              <a:gd name="T46" fmla="*/ 7 w 654"/>
              <a:gd name="T47" fmla="*/ 800 h 800"/>
              <a:gd name="T48" fmla="*/ 538 w 654"/>
              <a:gd name="T49" fmla="*/ 800 h 800"/>
              <a:gd name="T50" fmla="*/ 545 w 654"/>
              <a:gd name="T51" fmla="*/ 792 h 800"/>
              <a:gd name="T52" fmla="*/ 545 w 654"/>
              <a:gd name="T53" fmla="*/ 117 h 800"/>
              <a:gd name="T54" fmla="*/ 538 w 654"/>
              <a:gd name="T55" fmla="*/ 109 h 800"/>
              <a:gd name="T56" fmla="*/ 7 w 654"/>
              <a:gd name="T57" fmla="*/ 109 h 800"/>
              <a:gd name="T58" fmla="*/ 0 w 654"/>
              <a:gd name="T59" fmla="*/ 117 h 800"/>
              <a:gd name="T60" fmla="*/ 36 w 654"/>
              <a:gd name="T61" fmla="*/ 146 h 800"/>
              <a:gd name="T62" fmla="*/ 509 w 654"/>
              <a:gd name="T63" fmla="*/ 146 h 800"/>
              <a:gd name="T64" fmla="*/ 509 w 654"/>
              <a:gd name="T65" fmla="*/ 764 h 800"/>
              <a:gd name="T66" fmla="*/ 36 w 654"/>
              <a:gd name="T67" fmla="*/ 764 h 800"/>
              <a:gd name="T68" fmla="*/ 36 w 654"/>
              <a:gd name="T69" fmla="*/ 146 h 800"/>
              <a:gd name="T70" fmla="*/ 73 w 654"/>
              <a:gd name="T71" fmla="*/ 218 h 800"/>
              <a:gd name="T72" fmla="*/ 473 w 654"/>
              <a:gd name="T73" fmla="*/ 218 h 800"/>
              <a:gd name="T74" fmla="*/ 473 w 654"/>
              <a:gd name="T75" fmla="*/ 254 h 800"/>
              <a:gd name="T76" fmla="*/ 73 w 654"/>
              <a:gd name="T77" fmla="*/ 254 h 800"/>
              <a:gd name="T78" fmla="*/ 73 w 654"/>
              <a:gd name="T79" fmla="*/ 218 h 800"/>
              <a:gd name="T80" fmla="*/ 73 w 654"/>
              <a:gd name="T81" fmla="*/ 327 h 800"/>
              <a:gd name="T82" fmla="*/ 473 w 654"/>
              <a:gd name="T83" fmla="*/ 327 h 800"/>
              <a:gd name="T84" fmla="*/ 473 w 654"/>
              <a:gd name="T85" fmla="*/ 364 h 800"/>
              <a:gd name="T86" fmla="*/ 73 w 654"/>
              <a:gd name="T87" fmla="*/ 364 h 800"/>
              <a:gd name="T88" fmla="*/ 73 w 654"/>
              <a:gd name="T89" fmla="*/ 327 h 800"/>
              <a:gd name="T90" fmla="*/ 73 w 654"/>
              <a:gd name="T91" fmla="*/ 436 h 800"/>
              <a:gd name="T92" fmla="*/ 473 w 654"/>
              <a:gd name="T93" fmla="*/ 436 h 800"/>
              <a:gd name="T94" fmla="*/ 473 w 654"/>
              <a:gd name="T95" fmla="*/ 473 h 800"/>
              <a:gd name="T96" fmla="*/ 73 w 654"/>
              <a:gd name="T97" fmla="*/ 473 h 800"/>
              <a:gd name="T98" fmla="*/ 73 w 654"/>
              <a:gd name="T99" fmla="*/ 436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654" h="800">
                <a:moveTo>
                  <a:pt x="73" y="654"/>
                </a:moveTo>
                <a:cubicBezTo>
                  <a:pt x="327" y="654"/>
                  <a:pt x="327" y="654"/>
                  <a:pt x="327" y="654"/>
                </a:cubicBezTo>
                <a:cubicBezTo>
                  <a:pt x="327" y="691"/>
                  <a:pt x="327" y="691"/>
                  <a:pt x="327" y="691"/>
                </a:cubicBezTo>
                <a:cubicBezTo>
                  <a:pt x="73" y="691"/>
                  <a:pt x="73" y="691"/>
                  <a:pt x="73" y="691"/>
                </a:cubicBezTo>
                <a:lnTo>
                  <a:pt x="73" y="654"/>
                </a:lnTo>
                <a:close/>
                <a:moveTo>
                  <a:pt x="581" y="654"/>
                </a:moveTo>
                <a:cubicBezTo>
                  <a:pt x="581" y="691"/>
                  <a:pt x="581" y="691"/>
                  <a:pt x="581" y="691"/>
                </a:cubicBezTo>
                <a:cubicBezTo>
                  <a:pt x="654" y="691"/>
                  <a:pt x="654" y="691"/>
                  <a:pt x="654" y="691"/>
                </a:cubicBezTo>
                <a:cubicBezTo>
                  <a:pt x="654" y="0"/>
                  <a:pt x="654" y="0"/>
                  <a:pt x="654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09" y="73"/>
                  <a:pt x="109" y="73"/>
                  <a:pt x="109" y="73"/>
                </a:cubicBezTo>
                <a:cubicBezTo>
                  <a:pt x="145" y="73"/>
                  <a:pt x="145" y="73"/>
                  <a:pt x="145" y="73"/>
                </a:cubicBezTo>
                <a:cubicBezTo>
                  <a:pt x="145" y="36"/>
                  <a:pt x="145" y="36"/>
                  <a:pt x="145" y="36"/>
                </a:cubicBezTo>
                <a:cubicBezTo>
                  <a:pt x="618" y="36"/>
                  <a:pt x="618" y="36"/>
                  <a:pt x="618" y="36"/>
                </a:cubicBezTo>
                <a:cubicBezTo>
                  <a:pt x="618" y="654"/>
                  <a:pt x="618" y="654"/>
                  <a:pt x="618" y="654"/>
                </a:cubicBezTo>
                <a:lnTo>
                  <a:pt x="581" y="654"/>
                </a:lnTo>
                <a:close/>
                <a:moveTo>
                  <a:pt x="73" y="546"/>
                </a:moveTo>
                <a:cubicBezTo>
                  <a:pt x="473" y="546"/>
                  <a:pt x="473" y="546"/>
                  <a:pt x="473" y="546"/>
                </a:cubicBezTo>
                <a:cubicBezTo>
                  <a:pt x="473" y="582"/>
                  <a:pt x="473" y="582"/>
                  <a:pt x="473" y="582"/>
                </a:cubicBezTo>
                <a:cubicBezTo>
                  <a:pt x="73" y="582"/>
                  <a:pt x="73" y="582"/>
                  <a:pt x="73" y="582"/>
                </a:cubicBezTo>
                <a:lnTo>
                  <a:pt x="73" y="546"/>
                </a:lnTo>
                <a:close/>
                <a:moveTo>
                  <a:pt x="0" y="117"/>
                </a:moveTo>
                <a:cubicBezTo>
                  <a:pt x="0" y="792"/>
                  <a:pt x="0" y="792"/>
                  <a:pt x="0" y="792"/>
                </a:cubicBezTo>
                <a:cubicBezTo>
                  <a:pt x="0" y="797"/>
                  <a:pt x="3" y="800"/>
                  <a:pt x="7" y="800"/>
                </a:cubicBezTo>
                <a:cubicBezTo>
                  <a:pt x="538" y="800"/>
                  <a:pt x="538" y="800"/>
                  <a:pt x="538" y="800"/>
                </a:cubicBezTo>
                <a:cubicBezTo>
                  <a:pt x="542" y="800"/>
                  <a:pt x="545" y="797"/>
                  <a:pt x="545" y="792"/>
                </a:cubicBezTo>
                <a:cubicBezTo>
                  <a:pt x="545" y="117"/>
                  <a:pt x="545" y="117"/>
                  <a:pt x="545" y="117"/>
                </a:cubicBezTo>
                <a:cubicBezTo>
                  <a:pt x="545" y="112"/>
                  <a:pt x="542" y="109"/>
                  <a:pt x="538" y="109"/>
                </a:cubicBezTo>
                <a:cubicBezTo>
                  <a:pt x="7" y="109"/>
                  <a:pt x="7" y="109"/>
                  <a:pt x="7" y="109"/>
                </a:cubicBezTo>
                <a:cubicBezTo>
                  <a:pt x="3" y="109"/>
                  <a:pt x="0" y="112"/>
                  <a:pt x="0" y="117"/>
                </a:cubicBezTo>
                <a:close/>
                <a:moveTo>
                  <a:pt x="36" y="146"/>
                </a:moveTo>
                <a:cubicBezTo>
                  <a:pt x="509" y="146"/>
                  <a:pt x="509" y="146"/>
                  <a:pt x="509" y="146"/>
                </a:cubicBezTo>
                <a:cubicBezTo>
                  <a:pt x="509" y="764"/>
                  <a:pt x="509" y="764"/>
                  <a:pt x="509" y="764"/>
                </a:cubicBezTo>
                <a:cubicBezTo>
                  <a:pt x="36" y="764"/>
                  <a:pt x="36" y="764"/>
                  <a:pt x="36" y="764"/>
                </a:cubicBezTo>
                <a:lnTo>
                  <a:pt x="36" y="146"/>
                </a:lnTo>
                <a:close/>
                <a:moveTo>
                  <a:pt x="73" y="218"/>
                </a:moveTo>
                <a:cubicBezTo>
                  <a:pt x="473" y="218"/>
                  <a:pt x="473" y="218"/>
                  <a:pt x="473" y="218"/>
                </a:cubicBezTo>
                <a:cubicBezTo>
                  <a:pt x="473" y="254"/>
                  <a:pt x="473" y="254"/>
                  <a:pt x="473" y="254"/>
                </a:cubicBezTo>
                <a:cubicBezTo>
                  <a:pt x="73" y="254"/>
                  <a:pt x="73" y="254"/>
                  <a:pt x="73" y="254"/>
                </a:cubicBezTo>
                <a:lnTo>
                  <a:pt x="73" y="218"/>
                </a:lnTo>
                <a:close/>
                <a:moveTo>
                  <a:pt x="73" y="327"/>
                </a:moveTo>
                <a:cubicBezTo>
                  <a:pt x="473" y="327"/>
                  <a:pt x="473" y="327"/>
                  <a:pt x="473" y="327"/>
                </a:cubicBezTo>
                <a:cubicBezTo>
                  <a:pt x="473" y="364"/>
                  <a:pt x="473" y="364"/>
                  <a:pt x="473" y="364"/>
                </a:cubicBezTo>
                <a:cubicBezTo>
                  <a:pt x="73" y="364"/>
                  <a:pt x="73" y="364"/>
                  <a:pt x="73" y="364"/>
                </a:cubicBezTo>
                <a:lnTo>
                  <a:pt x="73" y="327"/>
                </a:lnTo>
                <a:close/>
                <a:moveTo>
                  <a:pt x="73" y="436"/>
                </a:moveTo>
                <a:cubicBezTo>
                  <a:pt x="473" y="436"/>
                  <a:pt x="473" y="436"/>
                  <a:pt x="473" y="436"/>
                </a:cubicBezTo>
                <a:cubicBezTo>
                  <a:pt x="473" y="473"/>
                  <a:pt x="473" y="473"/>
                  <a:pt x="473" y="473"/>
                </a:cubicBezTo>
                <a:cubicBezTo>
                  <a:pt x="73" y="473"/>
                  <a:pt x="73" y="473"/>
                  <a:pt x="73" y="473"/>
                </a:cubicBezTo>
                <a:lnTo>
                  <a:pt x="73" y="436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9"/>
          <p:cNvSpPr>
            <a:spLocks noEditPoints="1"/>
          </p:cNvSpPr>
          <p:nvPr/>
        </p:nvSpPr>
        <p:spPr bwMode="auto">
          <a:xfrm>
            <a:off x="1425575" y="4631797"/>
            <a:ext cx="360000" cy="360000"/>
          </a:xfrm>
          <a:custGeom>
            <a:avLst/>
            <a:gdLst>
              <a:gd name="T0" fmla="*/ 500 w 699"/>
              <a:gd name="T1" fmla="*/ 149 h 571"/>
              <a:gd name="T2" fmla="*/ 200 w 699"/>
              <a:gd name="T3" fmla="*/ 149 h 571"/>
              <a:gd name="T4" fmla="*/ 100 w 699"/>
              <a:gd name="T5" fmla="*/ 496 h 571"/>
              <a:gd name="T6" fmla="*/ 125 w 699"/>
              <a:gd name="T7" fmla="*/ 571 h 571"/>
              <a:gd name="T8" fmla="*/ 599 w 699"/>
              <a:gd name="T9" fmla="*/ 546 h 571"/>
              <a:gd name="T10" fmla="*/ 442 w 699"/>
              <a:gd name="T11" fmla="*/ 266 h 571"/>
              <a:gd name="T12" fmla="*/ 442 w 699"/>
              <a:gd name="T13" fmla="*/ 266 h 571"/>
              <a:gd name="T14" fmla="*/ 350 w 699"/>
              <a:gd name="T15" fmla="*/ 41 h 571"/>
              <a:gd name="T16" fmla="*/ 350 w 699"/>
              <a:gd name="T17" fmla="*/ 256 h 571"/>
              <a:gd name="T18" fmla="*/ 242 w 699"/>
              <a:gd name="T19" fmla="*/ 149 h 571"/>
              <a:gd name="T20" fmla="*/ 562 w 699"/>
              <a:gd name="T21" fmla="*/ 530 h 571"/>
              <a:gd name="T22" fmla="*/ 138 w 699"/>
              <a:gd name="T23" fmla="*/ 504 h 571"/>
              <a:gd name="T24" fmla="*/ 562 w 699"/>
              <a:gd name="T25" fmla="*/ 504 h 571"/>
              <a:gd name="T26" fmla="*/ 562 w 699"/>
              <a:gd name="T27" fmla="*/ 530 h 571"/>
              <a:gd name="T28" fmla="*/ 156 w 699"/>
              <a:gd name="T29" fmla="*/ 289 h 571"/>
              <a:gd name="T30" fmla="*/ 179 w 699"/>
              <a:gd name="T31" fmla="*/ 265 h 571"/>
              <a:gd name="T32" fmla="*/ 118 w 699"/>
              <a:gd name="T33" fmla="*/ 174 h 571"/>
              <a:gd name="T34" fmla="*/ 200 w 699"/>
              <a:gd name="T35" fmla="*/ 60 h 571"/>
              <a:gd name="T36" fmla="*/ 200 w 699"/>
              <a:gd name="T37" fmla="*/ 51 h 571"/>
              <a:gd name="T38" fmla="*/ 108 w 699"/>
              <a:gd name="T39" fmla="*/ 258 h 571"/>
              <a:gd name="T40" fmla="*/ 0 w 699"/>
              <a:gd name="T41" fmla="*/ 472 h 571"/>
              <a:gd name="T42" fmla="*/ 70 w 699"/>
              <a:gd name="T43" fmla="*/ 497 h 571"/>
              <a:gd name="T44" fmla="*/ 44 w 699"/>
              <a:gd name="T45" fmla="*/ 453 h 571"/>
              <a:gd name="T46" fmla="*/ 156 w 699"/>
              <a:gd name="T47" fmla="*/ 289 h 571"/>
              <a:gd name="T48" fmla="*/ 156 w 699"/>
              <a:gd name="T49" fmla="*/ 289 h 571"/>
              <a:gd name="T50" fmla="*/ 624 w 699"/>
              <a:gd name="T51" fmla="*/ 174 h 571"/>
              <a:gd name="T52" fmla="*/ 493 w 699"/>
              <a:gd name="T53" fmla="*/ 51 h 571"/>
              <a:gd name="T54" fmla="*/ 522 w 699"/>
              <a:gd name="T55" fmla="*/ 104 h 571"/>
              <a:gd name="T56" fmla="*/ 541 w 699"/>
              <a:gd name="T57" fmla="*/ 242 h 571"/>
              <a:gd name="T58" fmla="*/ 542 w 699"/>
              <a:gd name="T59" fmla="*/ 288 h 571"/>
              <a:gd name="T60" fmla="*/ 660 w 699"/>
              <a:gd name="T61" fmla="*/ 433 h 571"/>
              <a:gd name="T62" fmla="*/ 624 w 699"/>
              <a:gd name="T63" fmla="*/ 452 h 571"/>
              <a:gd name="T64" fmla="*/ 674 w 699"/>
              <a:gd name="T65" fmla="*/ 496 h 571"/>
              <a:gd name="T66" fmla="*/ 699 w 699"/>
              <a:gd name="T67" fmla="*/ 433 h 571"/>
              <a:gd name="T68" fmla="*/ 592 w 699"/>
              <a:gd name="T69" fmla="*/ 257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99" h="571">
                <a:moveTo>
                  <a:pt x="442" y="266"/>
                </a:moveTo>
                <a:cubicBezTo>
                  <a:pt x="477" y="239"/>
                  <a:pt x="500" y="196"/>
                  <a:pt x="500" y="149"/>
                </a:cubicBezTo>
                <a:cubicBezTo>
                  <a:pt x="500" y="67"/>
                  <a:pt x="432" y="0"/>
                  <a:pt x="350" y="0"/>
                </a:cubicBezTo>
                <a:cubicBezTo>
                  <a:pt x="268" y="0"/>
                  <a:pt x="200" y="67"/>
                  <a:pt x="200" y="149"/>
                </a:cubicBezTo>
                <a:cubicBezTo>
                  <a:pt x="200" y="197"/>
                  <a:pt x="222" y="239"/>
                  <a:pt x="258" y="266"/>
                </a:cubicBezTo>
                <a:cubicBezTo>
                  <a:pt x="166" y="302"/>
                  <a:pt x="100" y="392"/>
                  <a:pt x="100" y="496"/>
                </a:cubicBezTo>
                <a:cubicBezTo>
                  <a:pt x="100" y="546"/>
                  <a:pt x="100" y="546"/>
                  <a:pt x="100" y="546"/>
                </a:cubicBezTo>
                <a:cubicBezTo>
                  <a:pt x="100" y="560"/>
                  <a:pt x="112" y="571"/>
                  <a:pt x="125" y="571"/>
                </a:cubicBezTo>
                <a:cubicBezTo>
                  <a:pt x="574" y="571"/>
                  <a:pt x="574" y="571"/>
                  <a:pt x="574" y="571"/>
                </a:cubicBezTo>
                <a:cubicBezTo>
                  <a:pt x="588" y="571"/>
                  <a:pt x="599" y="560"/>
                  <a:pt x="599" y="546"/>
                </a:cubicBezTo>
                <a:cubicBezTo>
                  <a:pt x="599" y="496"/>
                  <a:pt x="599" y="496"/>
                  <a:pt x="599" y="496"/>
                </a:cubicBezTo>
                <a:cubicBezTo>
                  <a:pt x="600" y="392"/>
                  <a:pt x="534" y="303"/>
                  <a:pt x="442" y="266"/>
                </a:cubicBezTo>
                <a:cubicBezTo>
                  <a:pt x="442" y="266"/>
                  <a:pt x="442" y="266"/>
                  <a:pt x="442" y="266"/>
                </a:cubicBezTo>
                <a:cubicBezTo>
                  <a:pt x="442" y="266"/>
                  <a:pt x="442" y="266"/>
                  <a:pt x="442" y="266"/>
                </a:cubicBezTo>
                <a:close/>
                <a:moveTo>
                  <a:pt x="242" y="149"/>
                </a:moveTo>
                <a:cubicBezTo>
                  <a:pt x="242" y="90"/>
                  <a:pt x="290" y="41"/>
                  <a:pt x="350" y="41"/>
                </a:cubicBezTo>
                <a:cubicBezTo>
                  <a:pt x="410" y="41"/>
                  <a:pt x="458" y="90"/>
                  <a:pt x="458" y="149"/>
                </a:cubicBezTo>
                <a:cubicBezTo>
                  <a:pt x="458" y="208"/>
                  <a:pt x="410" y="256"/>
                  <a:pt x="350" y="256"/>
                </a:cubicBezTo>
                <a:cubicBezTo>
                  <a:pt x="290" y="256"/>
                  <a:pt x="242" y="208"/>
                  <a:pt x="242" y="149"/>
                </a:cubicBezTo>
                <a:cubicBezTo>
                  <a:pt x="242" y="149"/>
                  <a:pt x="242" y="149"/>
                  <a:pt x="242" y="149"/>
                </a:cubicBezTo>
                <a:cubicBezTo>
                  <a:pt x="242" y="149"/>
                  <a:pt x="242" y="149"/>
                  <a:pt x="242" y="149"/>
                </a:cubicBezTo>
                <a:close/>
                <a:moveTo>
                  <a:pt x="562" y="530"/>
                </a:moveTo>
                <a:cubicBezTo>
                  <a:pt x="138" y="530"/>
                  <a:pt x="138" y="530"/>
                  <a:pt x="138" y="530"/>
                </a:cubicBezTo>
                <a:cubicBezTo>
                  <a:pt x="138" y="504"/>
                  <a:pt x="138" y="504"/>
                  <a:pt x="138" y="504"/>
                </a:cubicBezTo>
                <a:cubicBezTo>
                  <a:pt x="138" y="388"/>
                  <a:pt x="233" y="293"/>
                  <a:pt x="350" y="293"/>
                </a:cubicBezTo>
                <a:cubicBezTo>
                  <a:pt x="467" y="293"/>
                  <a:pt x="562" y="387"/>
                  <a:pt x="562" y="504"/>
                </a:cubicBezTo>
                <a:cubicBezTo>
                  <a:pt x="562" y="530"/>
                  <a:pt x="562" y="530"/>
                  <a:pt x="562" y="530"/>
                </a:cubicBezTo>
                <a:cubicBezTo>
                  <a:pt x="562" y="530"/>
                  <a:pt x="562" y="530"/>
                  <a:pt x="562" y="530"/>
                </a:cubicBezTo>
                <a:cubicBezTo>
                  <a:pt x="562" y="530"/>
                  <a:pt x="562" y="530"/>
                  <a:pt x="562" y="530"/>
                </a:cubicBezTo>
                <a:close/>
                <a:moveTo>
                  <a:pt x="156" y="289"/>
                </a:moveTo>
                <a:cubicBezTo>
                  <a:pt x="161" y="288"/>
                  <a:pt x="161" y="288"/>
                  <a:pt x="161" y="288"/>
                </a:cubicBezTo>
                <a:cubicBezTo>
                  <a:pt x="172" y="284"/>
                  <a:pt x="179" y="275"/>
                  <a:pt x="179" y="265"/>
                </a:cubicBezTo>
                <a:cubicBezTo>
                  <a:pt x="179" y="254"/>
                  <a:pt x="172" y="246"/>
                  <a:pt x="162" y="242"/>
                </a:cubicBezTo>
                <a:cubicBezTo>
                  <a:pt x="136" y="230"/>
                  <a:pt x="118" y="204"/>
                  <a:pt x="118" y="174"/>
                </a:cubicBezTo>
                <a:cubicBezTo>
                  <a:pt x="118" y="141"/>
                  <a:pt x="147" y="114"/>
                  <a:pt x="177" y="104"/>
                </a:cubicBezTo>
                <a:cubicBezTo>
                  <a:pt x="182" y="88"/>
                  <a:pt x="190" y="73"/>
                  <a:pt x="200" y="60"/>
                </a:cubicBezTo>
                <a:cubicBezTo>
                  <a:pt x="202" y="57"/>
                  <a:pt x="204" y="54"/>
                  <a:pt x="206" y="51"/>
                </a:cubicBezTo>
                <a:cubicBezTo>
                  <a:pt x="204" y="51"/>
                  <a:pt x="202" y="51"/>
                  <a:pt x="200" y="51"/>
                </a:cubicBezTo>
                <a:cubicBezTo>
                  <a:pt x="131" y="51"/>
                  <a:pt x="75" y="106"/>
                  <a:pt x="75" y="175"/>
                </a:cubicBezTo>
                <a:cubicBezTo>
                  <a:pt x="75" y="206"/>
                  <a:pt x="87" y="236"/>
                  <a:pt x="108" y="258"/>
                </a:cubicBezTo>
                <a:cubicBezTo>
                  <a:pt x="43" y="292"/>
                  <a:pt x="0" y="358"/>
                  <a:pt x="0" y="434"/>
                </a:cubicBezTo>
                <a:cubicBezTo>
                  <a:pt x="0" y="472"/>
                  <a:pt x="0" y="472"/>
                  <a:pt x="0" y="472"/>
                </a:cubicBezTo>
                <a:cubicBezTo>
                  <a:pt x="0" y="486"/>
                  <a:pt x="12" y="497"/>
                  <a:pt x="25" y="497"/>
                </a:cubicBezTo>
                <a:cubicBezTo>
                  <a:pt x="70" y="497"/>
                  <a:pt x="70" y="497"/>
                  <a:pt x="70" y="497"/>
                </a:cubicBezTo>
                <a:cubicBezTo>
                  <a:pt x="70" y="480"/>
                  <a:pt x="72" y="469"/>
                  <a:pt x="75" y="453"/>
                </a:cubicBezTo>
                <a:cubicBezTo>
                  <a:pt x="44" y="453"/>
                  <a:pt x="44" y="453"/>
                  <a:pt x="44" y="453"/>
                </a:cubicBezTo>
                <a:cubicBezTo>
                  <a:pt x="44" y="434"/>
                  <a:pt x="44" y="434"/>
                  <a:pt x="44" y="434"/>
                </a:cubicBezTo>
                <a:cubicBezTo>
                  <a:pt x="44" y="364"/>
                  <a:pt x="90" y="306"/>
                  <a:pt x="156" y="289"/>
                </a:cubicBezTo>
                <a:cubicBezTo>
                  <a:pt x="156" y="289"/>
                  <a:pt x="156" y="289"/>
                  <a:pt x="156" y="289"/>
                </a:cubicBezTo>
                <a:cubicBezTo>
                  <a:pt x="156" y="289"/>
                  <a:pt x="156" y="289"/>
                  <a:pt x="156" y="289"/>
                </a:cubicBezTo>
                <a:close/>
                <a:moveTo>
                  <a:pt x="592" y="257"/>
                </a:moveTo>
                <a:cubicBezTo>
                  <a:pt x="612" y="235"/>
                  <a:pt x="624" y="206"/>
                  <a:pt x="624" y="174"/>
                </a:cubicBezTo>
                <a:cubicBezTo>
                  <a:pt x="624" y="106"/>
                  <a:pt x="568" y="50"/>
                  <a:pt x="499" y="50"/>
                </a:cubicBezTo>
                <a:cubicBezTo>
                  <a:pt x="497" y="50"/>
                  <a:pt x="495" y="50"/>
                  <a:pt x="493" y="51"/>
                </a:cubicBezTo>
                <a:cubicBezTo>
                  <a:pt x="495" y="54"/>
                  <a:pt x="497" y="56"/>
                  <a:pt x="499" y="59"/>
                </a:cubicBezTo>
                <a:cubicBezTo>
                  <a:pt x="509" y="72"/>
                  <a:pt x="517" y="87"/>
                  <a:pt x="522" y="104"/>
                </a:cubicBezTo>
                <a:cubicBezTo>
                  <a:pt x="552" y="113"/>
                  <a:pt x="585" y="141"/>
                  <a:pt x="585" y="174"/>
                </a:cubicBezTo>
                <a:cubicBezTo>
                  <a:pt x="585" y="203"/>
                  <a:pt x="568" y="230"/>
                  <a:pt x="541" y="242"/>
                </a:cubicBezTo>
                <a:cubicBezTo>
                  <a:pt x="531" y="245"/>
                  <a:pt x="524" y="254"/>
                  <a:pt x="524" y="264"/>
                </a:cubicBezTo>
                <a:cubicBezTo>
                  <a:pt x="524" y="275"/>
                  <a:pt x="532" y="284"/>
                  <a:pt x="542" y="288"/>
                </a:cubicBezTo>
                <a:cubicBezTo>
                  <a:pt x="547" y="289"/>
                  <a:pt x="547" y="289"/>
                  <a:pt x="547" y="289"/>
                </a:cubicBezTo>
                <a:cubicBezTo>
                  <a:pt x="613" y="306"/>
                  <a:pt x="660" y="364"/>
                  <a:pt x="660" y="433"/>
                </a:cubicBezTo>
                <a:cubicBezTo>
                  <a:pt x="660" y="452"/>
                  <a:pt x="660" y="452"/>
                  <a:pt x="660" y="452"/>
                </a:cubicBezTo>
                <a:cubicBezTo>
                  <a:pt x="624" y="452"/>
                  <a:pt x="624" y="452"/>
                  <a:pt x="624" y="452"/>
                </a:cubicBezTo>
                <a:cubicBezTo>
                  <a:pt x="627" y="468"/>
                  <a:pt x="629" y="479"/>
                  <a:pt x="629" y="496"/>
                </a:cubicBezTo>
                <a:cubicBezTo>
                  <a:pt x="674" y="496"/>
                  <a:pt x="674" y="496"/>
                  <a:pt x="674" y="496"/>
                </a:cubicBezTo>
                <a:cubicBezTo>
                  <a:pt x="688" y="496"/>
                  <a:pt x="699" y="485"/>
                  <a:pt x="699" y="471"/>
                </a:cubicBezTo>
                <a:cubicBezTo>
                  <a:pt x="699" y="433"/>
                  <a:pt x="699" y="433"/>
                  <a:pt x="699" y="433"/>
                </a:cubicBezTo>
                <a:cubicBezTo>
                  <a:pt x="699" y="358"/>
                  <a:pt x="657" y="290"/>
                  <a:pt x="592" y="257"/>
                </a:cubicBezTo>
                <a:cubicBezTo>
                  <a:pt x="592" y="257"/>
                  <a:pt x="592" y="257"/>
                  <a:pt x="592" y="257"/>
                </a:cubicBezTo>
                <a:cubicBezTo>
                  <a:pt x="592" y="257"/>
                  <a:pt x="592" y="257"/>
                  <a:pt x="592" y="25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3"/>
          <p:cNvSpPr>
            <a:spLocks noEditPoints="1"/>
          </p:cNvSpPr>
          <p:nvPr/>
        </p:nvSpPr>
        <p:spPr bwMode="auto">
          <a:xfrm>
            <a:off x="1425575" y="2462213"/>
            <a:ext cx="360000" cy="360000"/>
          </a:xfrm>
          <a:custGeom>
            <a:avLst/>
            <a:gdLst>
              <a:gd name="T0" fmla="*/ 696 w 696"/>
              <a:gd name="T1" fmla="*/ 330 h 696"/>
              <a:gd name="T2" fmla="*/ 652 w 696"/>
              <a:gd name="T3" fmla="*/ 330 h 696"/>
              <a:gd name="T4" fmla="*/ 628 w 696"/>
              <a:gd name="T5" fmla="*/ 230 h 696"/>
              <a:gd name="T6" fmla="*/ 563 w 696"/>
              <a:gd name="T7" fmla="*/ 133 h 696"/>
              <a:gd name="T8" fmla="*/ 466 w 696"/>
              <a:gd name="T9" fmla="*/ 68 h 696"/>
              <a:gd name="T10" fmla="*/ 366 w 696"/>
              <a:gd name="T11" fmla="*/ 44 h 696"/>
              <a:gd name="T12" fmla="*/ 366 w 696"/>
              <a:gd name="T13" fmla="*/ 0 h 696"/>
              <a:gd name="T14" fmla="*/ 331 w 696"/>
              <a:gd name="T15" fmla="*/ 0 h 696"/>
              <a:gd name="T16" fmla="*/ 331 w 696"/>
              <a:gd name="T17" fmla="*/ 44 h 696"/>
              <a:gd name="T18" fmla="*/ 230 w 696"/>
              <a:gd name="T19" fmla="*/ 68 h 696"/>
              <a:gd name="T20" fmla="*/ 133 w 696"/>
              <a:gd name="T21" fmla="*/ 133 h 696"/>
              <a:gd name="T22" fmla="*/ 68 w 696"/>
              <a:gd name="T23" fmla="*/ 230 h 696"/>
              <a:gd name="T24" fmla="*/ 44 w 696"/>
              <a:gd name="T25" fmla="*/ 330 h 696"/>
              <a:gd name="T26" fmla="*/ 0 w 696"/>
              <a:gd name="T27" fmla="*/ 330 h 696"/>
              <a:gd name="T28" fmla="*/ 0 w 696"/>
              <a:gd name="T29" fmla="*/ 365 h 696"/>
              <a:gd name="T30" fmla="*/ 44 w 696"/>
              <a:gd name="T31" fmla="*/ 365 h 696"/>
              <a:gd name="T32" fmla="*/ 68 w 696"/>
              <a:gd name="T33" fmla="*/ 466 h 696"/>
              <a:gd name="T34" fmla="*/ 133 w 696"/>
              <a:gd name="T35" fmla="*/ 563 h 696"/>
              <a:gd name="T36" fmla="*/ 230 w 696"/>
              <a:gd name="T37" fmla="*/ 628 h 696"/>
              <a:gd name="T38" fmla="*/ 330 w 696"/>
              <a:gd name="T39" fmla="*/ 652 h 696"/>
              <a:gd name="T40" fmla="*/ 330 w 696"/>
              <a:gd name="T41" fmla="*/ 696 h 696"/>
              <a:gd name="T42" fmla="*/ 365 w 696"/>
              <a:gd name="T43" fmla="*/ 696 h 696"/>
              <a:gd name="T44" fmla="*/ 365 w 696"/>
              <a:gd name="T45" fmla="*/ 652 h 696"/>
              <a:gd name="T46" fmla="*/ 466 w 696"/>
              <a:gd name="T47" fmla="*/ 628 h 696"/>
              <a:gd name="T48" fmla="*/ 563 w 696"/>
              <a:gd name="T49" fmla="*/ 563 h 696"/>
              <a:gd name="T50" fmla="*/ 628 w 696"/>
              <a:gd name="T51" fmla="*/ 466 h 696"/>
              <a:gd name="T52" fmla="*/ 652 w 696"/>
              <a:gd name="T53" fmla="*/ 365 h 696"/>
              <a:gd name="T54" fmla="*/ 696 w 696"/>
              <a:gd name="T55" fmla="*/ 365 h 696"/>
              <a:gd name="T56" fmla="*/ 696 w 696"/>
              <a:gd name="T57" fmla="*/ 330 h 696"/>
              <a:gd name="T58" fmla="*/ 696 w 696"/>
              <a:gd name="T59" fmla="*/ 330 h 696"/>
              <a:gd name="T60" fmla="*/ 602 w 696"/>
              <a:gd name="T61" fmla="*/ 330 h 696"/>
              <a:gd name="T62" fmla="*/ 527 w 696"/>
              <a:gd name="T63" fmla="*/ 330 h 696"/>
              <a:gd name="T64" fmla="*/ 475 w 696"/>
              <a:gd name="T65" fmla="*/ 221 h 696"/>
              <a:gd name="T66" fmla="*/ 366 w 696"/>
              <a:gd name="T67" fmla="*/ 169 h 696"/>
              <a:gd name="T68" fmla="*/ 366 w 696"/>
              <a:gd name="T69" fmla="*/ 94 h 696"/>
              <a:gd name="T70" fmla="*/ 602 w 696"/>
              <a:gd name="T71" fmla="*/ 330 h 696"/>
              <a:gd name="T72" fmla="*/ 348 w 696"/>
              <a:gd name="T73" fmla="*/ 492 h 696"/>
              <a:gd name="T74" fmla="*/ 203 w 696"/>
              <a:gd name="T75" fmla="*/ 348 h 696"/>
              <a:gd name="T76" fmla="*/ 348 w 696"/>
              <a:gd name="T77" fmla="*/ 203 h 696"/>
              <a:gd name="T78" fmla="*/ 493 w 696"/>
              <a:gd name="T79" fmla="*/ 348 h 696"/>
              <a:gd name="T80" fmla="*/ 348 w 696"/>
              <a:gd name="T81" fmla="*/ 492 h 696"/>
              <a:gd name="T82" fmla="*/ 330 w 696"/>
              <a:gd name="T83" fmla="*/ 94 h 696"/>
              <a:gd name="T84" fmla="*/ 330 w 696"/>
              <a:gd name="T85" fmla="*/ 169 h 696"/>
              <a:gd name="T86" fmla="*/ 221 w 696"/>
              <a:gd name="T87" fmla="*/ 221 h 696"/>
              <a:gd name="T88" fmla="*/ 169 w 696"/>
              <a:gd name="T89" fmla="*/ 330 h 696"/>
              <a:gd name="T90" fmla="*/ 94 w 696"/>
              <a:gd name="T91" fmla="*/ 330 h 696"/>
              <a:gd name="T92" fmla="*/ 330 w 696"/>
              <a:gd name="T93" fmla="*/ 94 h 696"/>
              <a:gd name="T94" fmla="*/ 94 w 696"/>
              <a:gd name="T95" fmla="*/ 365 h 696"/>
              <a:gd name="T96" fmla="*/ 169 w 696"/>
              <a:gd name="T97" fmla="*/ 365 h 696"/>
              <a:gd name="T98" fmla="*/ 221 w 696"/>
              <a:gd name="T99" fmla="*/ 475 h 696"/>
              <a:gd name="T100" fmla="*/ 330 w 696"/>
              <a:gd name="T101" fmla="*/ 526 h 696"/>
              <a:gd name="T102" fmla="*/ 330 w 696"/>
              <a:gd name="T103" fmla="*/ 602 h 696"/>
              <a:gd name="T104" fmla="*/ 94 w 696"/>
              <a:gd name="T105" fmla="*/ 365 h 696"/>
              <a:gd name="T106" fmla="*/ 366 w 696"/>
              <a:gd name="T107" fmla="*/ 602 h 696"/>
              <a:gd name="T108" fmla="*/ 366 w 696"/>
              <a:gd name="T109" fmla="*/ 526 h 696"/>
              <a:gd name="T110" fmla="*/ 475 w 696"/>
              <a:gd name="T111" fmla="*/ 475 h 696"/>
              <a:gd name="T112" fmla="*/ 527 w 696"/>
              <a:gd name="T113" fmla="*/ 365 h 696"/>
              <a:gd name="T114" fmla="*/ 602 w 696"/>
              <a:gd name="T115" fmla="*/ 365 h 696"/>
              <a:gd name="T116" fmla="*/ 366 w 696"/>
              <a:gd name="T117" fmla="*/ 602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96" h="696">
                <a:moveTo>
                  <a:pt x="696" y="330"/>
                </a:moveTo>
                <a:cubicBezTo>
                  <a:pt x="652" y="330"/>
                  <a:pt x="652" y="330"/>
                  <a:pt x="652" y="330"/>
                </a:cubicBezTo>
                <a:cubicBezTo>
                  <a:pt x="650" y="296"/>
                  <a:pt x="642" y="262"/>
                  <a:pt x="628" y="230"/>
                </a:cubicBezTo>
                <a:cubicBezTo>
                  <a:pt x="613" y="193"/>
                  <a:pt x="591" y="161"/>
                  <a:pt x="563" y="133"/>
                </a:cubicBezTo>
                <a:cubicBezTo>
                  <a:pt x="535" y="105"/>
                  <a:pt x="503" y="83"/>
                  <a:pt x="466" y="68"/>
                </a:cubicBezTo>
                <a:cubicBezTo>
                  <a:pt x="434" y="54"/>
                  <a:pt x="400" y="46"/>
                  <a:pt x="366" y="44"/>
                </a:cubicBezTo>
                <a:cubicBezTo>
                  <a:pt x="366" y="0"/>
                  <a:pt x="366" y="0"/>
                  <a:pt x="366" y="0"/>
                </a:cubicBezTo>
                <a:cubicBezTo>
                  <a:pt x="331" y="0"/>
                  <a:pt x="331" y="0"/>
                  <a:pt x="331" y="0"/>
                </a:cubicBezTo>
                <a:cubicBezTo>
                  <a:pt x="331" y="44"/>
                  <a:pt x="331" y="44"/>
                  <a:pt x="331" y="44"/>
                </a:cubicBezTo>
                <a:cubicBezTo>
                  <a:pt x="296" y="46"/>
                  <a:pt x="262" y="54"/>
                  <a:pt x="230" y="68"/>
                </a:cubicBezTo>
                <a:cubicBezTo>
                  <a:pt x="194" y="83"/>
                  <a:pt x="161" y="105"/>
                  <a:pt x="133" y="133"/>
                </a:cubicBezTo>
                <a:cubicBezTo>
                  <a:pt x="105" y="161"/>
                  <a:pt x="83" y="193"/>
                  <a:pt x="68" y="230"/>
                </a:cubicBezTo>
                <a:cubicBezTo>
                  <a:pt x="54" y="262"/>
                  <a:pt x="46" y="296"/>
                  <a:pt x="44" y="330"/>
                </a:cubicBezTo>
                <a:cubicBezTo>
                  <a:pt x="0" y="330"/>
                  <a:pt x="0" y="330"/>
                  <a:pt x="0" y="330"/>
                </a:cubicBezTo>
                <a:cubicBezTo>
                  <a:pt x="0" y="365"/>
                  <a:pt x="0" y="365"/>
                  <a:pt x="0" y="365"/>
                </a:cubicBezTo>
                <a:cubicBezTo>
                  <a:pt x="44" y="365"/>
                  <a:pt x="44" y="365"/>
                  <a:pt x="44" y="365"/>
                </a:cubicBezTo>
                <a:cubicBezTo>
                  <a:pt x="46" y="400"/>
                  <a:pt x="54" y="434"/>
                  <a:pt x="68" y="466"/>
                </a:cubicBezTo>
                <a:cubicBezTo>
                  <a:pt x="83" y="502"/>
                  <a:pt x="105" y="535"/>
                  <a:pt x="133" y="563"/>
                </a:cubicBezTo>
                <a:cubicBezTo>
                  <a:pt x="161" y="591"/>
                  <a:pt x="193" y="613"/>
                  <a:pt x="230" y="628"/>
                </a:cubicBezTo>
                <a:cubicBezTo>
                  <a:pt x="262" y="642"/>
                  <a:pt x="296" y="650"/>
                  <a:pt x="330" y="652"/>
                </a:cubicBezTo>
                <a:cubicBezTo>
                  <a:pt x="330" y="696"/>
                  <a:pt x="330" y="696"/>
                  <a:pt x="330" y="696"/>
                </a:cubicBezTo>
                <a:cubicBezTo>
                  <a:pt x="365" y="696"/>
                  <a:pt x="365" y="696"/>
                  <a:pt x="365" y="696"/>
                </a:cubicBezTo>
                <a:cubicBezTo>
                  <a:pt x="365" y="652"/>
                  <a:pt x="365" y="652"/>
                  <a:pt x="365" y="652"/>
                </a:cubicBezTo>
                <a:cubicBezTo>
                  <a:pt x="400" y="650"/>
                  <a:pt x="434" y="642"/>
                  <a:pt x="466" y="628"/>
                </a:cubicBezTo>
                <a:cubicBezTo>
                  <a:pt x="502" y="613"/>
                  <a:pt x="535" y="591"/>
                  <a:pt x="563" y="563"/>
                </a:cubicBezTo>
                <a:cubicBezTo>
                  <a:pt x="591" y="535"/>
                  <a:pt x="613" y="502"/>
                  <a:pt x="628" y="466"/>
                </a:cubicBezTo>
                <a:cubicBezTo>
                  <a:pt x="642" y="434"/>
                  <a:pt x="650" y="400"/>
                  <a:pt x="652" y="365"/>
                </a:cubicBezTo>
                <a:cubicBezTo>
                  <a:pt x="696" y="365"/>
                  <a:pt x="696" y="365"/>
                  <a:pt x="696" y="365"/>
                </a:cubicBezTo>
                <a:cubicBezTo>
                  <a:pt x="696" y="330"/>
                  <a:pt x="696" y="330"/>
                  <a:pt x="696" y="330"/>
                </a:cubicBezTo>
                <a:cubicBezTo>
                  <a:pt x="696" y="330"/>
                  <a:pt x="696" y="330"/>
                  <a:pt x="696" y="330"/>
                </a:cubicBezTo>
                <a:close/>
                <a:moveTo>
                  <a:pt x="602" y="330"/>
                </a:moveTo>
                <a:cubicBezTo>
                  <a:pt x="527" y="330"/>
                  <a:pt x="527" y="330"/>
                  <a:pt x="527" y="330"/>
                </a:cubicBezTo>
                <a:cubicBezTo>
                  <a:pt x="523" y="289"/>
                  <a:pt x="505" y="251"/>
                  <a:pt x="475" y="221"/>
                </a:cubicBezTo>
                <a:cubicBezTo>
                  <a:pt x="446" y="191"/>
                  <a:pt x="407" y="173"/>
                  <a:pt x="366" y="169"/>
                </a:cubicBezTo>
                <a:cubicBezTo>
                  <a:pt x="366" y="94"/>
                  <a:pt x="366" y="94"/>
                  <a:pt x="366" y="94"/>
                </a:cubicBezTo>
                <a:cubicBezTo>
                  <a:pt x="492" y="102"/>
                  <a:pt x="594" y="204"/>
                  <a:pt x="602" y="330"/>
                </a:cubicBezTo>
                <a:close/>
                <a:moveTo>
                  <a:pt x="348" y="492"/>
                </a:moveTo>
                <a:cubicBezTo>
                  <a:pt x="268" y="492"/>
                  <a:pt x="203" y="428"/>
                  <a:pt x="203" y="348"/>
                </a:cubicBezTo>
                <a:cubicBezTo>
                  <a:pt x="203" y="268"/>
                  <a:pt x="268" y="203"/>
                  <a:pt x="348" y="203"/>
                </a:cubicBezTo>
                <a:cubicBezTo>
                  <a:pt x="428" y="203"/>
                  <a:pt x="493" y="268"/>
                  <a:pt x="493" y="348"/>
                </a:cubicBezTo>
                <a:cubicBezTo>
                  <a:pt x="492" y="428"/>
                  <a:pt x="428" y="492"/>
                  <a:pt x="348" y="492"/>
                </a:cubicBezTo>
                <a:close/>
                <a:moveTo>
                  <a:pt x="330" y="94"/>
                </a:moveTo>
                <a:cubicBezTo>
                  <a:pt x="330" y="169"/>
                  <a:pt x="330" y="169"/>
                  <a:pt x="330" y="169"/>
                </a:cubicBezTo>
                <a:cubicBezTo>
                  <a:pt x="289" y="173"/>
                  <a:pt x="251" y="191"/>
                  <a:pt x="221" y="221"/>
                </a:cubicBezTo>
                <a:cubicBezTo>
                  <a:pt x="191" y="250"/>
                  <a:pt x="173" y="289"/>
                  <a:pt x="169" y="330"/>
                </a:cubicBezTo>
                <a:cubicBezTo>
                  <a:pt x="94" y="330"/>
                  <a:pt x="94" y="330"/>
                  <a:pt x="94" y="330"/>
                </a:cubicBezTo>
                <a:cubicBezTo>
                  <a:pt x="102" y="204"/>
                  <a:pt x="204" y="102"/>
                  <a:pt x="330" y="94"/>
                </a:cubicBezTo>
                <a:close/>
                <a:moveTo>
                  <a:pt x="94" y="365"/>
                </a:moveTo>
                <a:cubicBezTo>
                  <a:pt x="169" y="365"/>
                  <a:pt x="169" y="365"/>
                  <a:pt x="169" y="365"/>
                </a:cubicBezTo>
                <a:cubicBezTo>
                  <a:pt x="173" y="406"/>
                  <a:pt x="191" y="445"/>
                  <a:pt x="221" y="475"/>
                </a:cubicBezTo>
                <a:cubicBezTo>
                  <a:pt x="250" y="504"/>
                  <a:pt x="289" y="522"/>
                  <a:pt x="330" y="526"/>
                </a:cubicBezTo>
                <a:cubicBezTo>
                  <a:pt x="330" y="602"/>
                  <a:pt x="330" y="602"/>
                  <a:pt x="330" y="602"/>
                </a:cubicBezTo>
                <a:cubicBezTo>
                  <a:pt x="204" y="594"/>
                  <a:pt x="102" y="492"/>
                  <a:pt x="94" y="365"/>
                </a:cubicBezTo>
                <a:close/>
                <a:moveTo>
                  <a:pt x="366" y="602"/>
                </a:moveTo>
                <a:cubicBezTo>
                  <a:pt x="366" y="526"/>
                  <a:pt x="366" y="526"/>
                  <a:pt x="366" y="526"/>
                </a:cubicBezTo>
                <a:cubicBezTo>
                  <a:pt x="407" y="522"/>
                  <a:pt x="445" y="504"/>
                  <a:pt x="475" y="475"/>
                </a:cubicBezTo>
                <a:cubicBezTo>
                  <a:pt x="505" y="445"/>
                  <a:pt x="523" y="407"/>
                  <a:pt x="527" y="365"/>
                </a:cubicBezTo>
                <a:cubicBezTo>
                  <a:pt x="602" y="365"/>
                  <a:pt x="602" y="365"/>
                  <a:pt x="602" y="365"/>
                </a:cubicBezTo>
                <a:cubicBezTo>
                  <a:pt x="594" y="492"/>
                  <a:pt x="492" y="594"/>
                  <a:pt x="366" y="60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7"/>
          <p:cNvSpPr>
            <a:spLocks/>
          </p:cNvSpPr>
          <p:nvPr/>
        </p:nvSpPr>
        <p:spPr bwMode="auto">
          <a:xfrm>
            <a:off x="1425575" y="5716588"/>
            <a:ext cx="360000" cy="360000"/>
          </a:xfrm>
          <a:custGeom>
            <a:avLst/>
            <a:gdLst>
              <a:gd name="T0" fmla="*/ 50 w 769"/>
              <a:gd name="T1" fmla="*/ 750 h 800"/>
              <a:gd name="T2" fmla="*/ 0 w 769"/>
              <a:gd name="T3" fmla="*/ 630 h 800"/>
              <a:gd name="T4" fmla="*/ 50 w 769"/>
              <a:gd name="T5" fmla="*/ 511 h 800"/>
              <a:gd name="T6" fmla="*/ 533 w 769"/>
              <a:gd name="T7" fmla="*/ 40 h 800"/>
              <a:gd name="T8" fmla="*/ 631 w 769"/>
              <a:gd name="T9" fmla="*/ 0 h 800"/>
              <a:gd name="T10" fmla="*/ 729 w 769"/>
              <a:gd name="T11" fmla="*/ 40 h 800"/>
              <a:gd name="T12" fmla="*/ 769 w 769"/>
              <a:gd name="T13" fmla="*/ 138 h 800"/>
              <a:gd name="T14" fmla="*/ 729 w 769"/>
              <a:gd name="T15" fmla="*/ 236 h 800"/>
              <a:gd name="T16" fmla="*/ 368 w 769"/>
              <a:gd name="T17" fmla="*/ 584 h 800"/>
              <a:gd name="T18" fmla="*/ 293 w 769"/>
              <a:gd name="T19" fmla="*/ 615 h 800"/>
              <a:gd name="T20" fmla="*/ 216 w 769"/>
              <a:gd name="T21" fmla="*/ 584 h 800"/>
              <a:gd name="T22" fmla="*/ 185 w 769"/>
              <a:gd name="T23" fmla="*/ 508 h 800"/>
              <a:gd name="T24" fmla="*/ 216 w 769"/>
              <a:gd name="T25" fmla="*/ 431 h 800"/>
              <a:gd name="T26" fmla="*/ 466 w 769"/>
              <a:gd name="T27" fmla="*/ 188 h 800"/>
              <a:gd name="T28" fmla="*/ 489 w 769"/>
              <a:gd name="T29" fmla="*/ 188 h 800"/>
              <a:gd name="T30" fmla="*/ 489 w 769"/>
              <a:gd name="T31" fmla="*/ 212 h 800"/>
              <a:gd name="T32" fmla="*/ 239 w 769"/>
              <a:gd name="T33" fmla="*/ 454 h 800"/>
              <a:gd name="T34" fmla="*/ 216 w 769"/>
              <a:gd name="T35" fmla="*/ 508 h 800"/>
              <a:gd name="T36" fmla="*/ 239 w 769"/>
              <a:gd name="T37" fmla="*/ 562 h 800"/>
              <a:gd name="T38" fmla="*/ 293 w 769"/>
              <a:gd name="T39" fmla="*/ 585 h 800"/>
              <a:gd name="T40" fmla="*/ 347 w 769"/>
              <a:gd name="T41" fmla="*/ 562 h 800"/>
              <a:gd name="T42" fmla="*/ 708 w 769"/>
              <a:gd name="T43" fmla="*/ 216 h 800"/>
              <a:gd name="T44" fmla="*/ 739 w 769"/>
              <a:gd name="T45" fmla="*/ 139 h 800"/>
              <a:gd name="T46" fmla="*/ 708 w 769"/>
              <a:gd name="T47" fmla="*/ 62 h 800"/>
              <a:gd name="T48" fmla="*/ 632 w 769"/>
              <a:gd name="T49" fmla="*/ 32 h 800"/>
              <a:gd name="T50" fmla="*/ 555 w 769"/>
              <a:gd name="T51" fmla="*/ 62 h 800"/>
              <a:gd name="T52" fmla="*/ 71 w 769"/>
              <a:gd name="T53" fmla="*/ 532 h 800"/>
              <a:gd name="T54" fmla="*/ 31 w 769"/>
              <a:gd name="T55" fmla="*/ 630 h 800"/>
              <a:gd name="T56" fmla="*/ 71 w 769"/>
              <a:gd name="T57" fmla="*/ 728 h 800"/>
              <a:gd name="T58" fmla="*/ 169 w 769"/>
              <a:gd name="T59" fmla="*/ 769 h 800"/>
              <a:gd name="T60" fmla="*/ 267 w 769"/>
              <a:gd name="T61" fmla="*/ 728 h 800"/>
              <a:gd name="T62" fmla="*/ 650 w 769"/>
              <a:gd name="T63" fmla="*/ 358 h 800"/>
              <a:gd name="T64" fmla="*/ 673 w 769"/>
              <a:gd name="T65" fmla="*/ 358 h 800"/>
              <a:gd name="T66" fmla="*/ 673 w 769"/>
              <a:gd name="T67" fmla="*/ 381 h 800"/>
              <a:gd name="T68" fmla="*/ 288 w 769"/>
              <a:gd name="T69" fmla="*/ 750 h 800"/>
              <a:gd name="T70" fmla="*/ 169 w 769"/>
              <a:gd name="T71" fmla="*/ 800 h 800"/>
              <a:gd name="T72" fmla="*/ 50 w 769"/>
              <a:gd name="T73" fmla="*/ 75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69" h="800">
                <a:moveTo>
                  <a:pt x="50" y="750"/>
                </a:moveTo>
                <a:cubicBezTo>
                  <a:pt x="17" y="719"/>
                  <a:pt x="0" y="679"/>
                  <a:pt x="0" y="630"/>
                </a:cubicBezTo>
                <a:cubicBezTo>
                  <a:pt x="0" y="582"/>
                  <a:pt x="17" y="542"/>
                  <a:pt x="50" y="511"/>
                </a:cubicBezTo>
                <a:cubicBezTo>
                  <a:pt x="533" y="40"/>
                  <a:pt x="533" y="40"/>
                  <a:pt x="533" y="40"/>
                </a:cubicBezTo>
                <a:cubicBezTo>
                  <a:pt x="560" y="14"/>
                  <a:pt x="592" y="0"/>
                  <a:pt x="631" y="0"/>
                </a:cubicBezTo>
                <a:cubicBezTo>
                  <a:pt x="669" y="0"/>
                  <a:pt x="702" y="14"/>
                  <a:pt x="729" y="40"/>
                </a:cubicBezTo>
                <a:cubicBezTo>
                  <a:pt x="756" y="67"/>
                  <a:pt x="769" y="100"/>
                  <a:pt x="769" y="138"/>
                </a:cubicBezTo>
                <a:cubicBezTo>
                  <a:pt x="769" y="174"/>
                  <a:pt x="756" y="207"/>
                  <a:pt x="729" y="236"/>
                </a:cubicBezTo>
                <a:cubicBezTo>
                  <a:pt x="368" y="584"/>
                  <a:pt x="368" y="584"/>
                  <a:pt x="368" y="584"/>
                </a:cubicBezTo>
                <a:cubicBezTo>
                  <a:pt x="347" y="605"/>
                  <a:pt x="322" y="615"/>
                  <a:pt x="293" y="615"/>
                </a:cubicBezTo>
                <a:cubicBezTo>
                  <a:pt x="264" y="615"/>
                  <a:pt x="239" y="605"/>
                  <a:pt x="216" y="584"/>
                </a:cubicBezTo>
                <a:cubicBezTo>
                  <a:pt x="196" y="561"/>
                  <a:pt x="185" y="536"/>
                  <a:pt x="185" y="508"/>
                </a:cubicBezTo>
                <a:cubicBezTo>
                  <a:pt x="185" y="480"/>
                  <a:pt x="196" y="454"/>
                  <a:pt x="216" y="431"/>
                </a:cubicBezTo>
                <a:cubicBezTo>
                  <a:pt x="466" y="188"/>
                  <a:pt x="466" y="188"/>
                  <a:pt x="466" y="188"/>
                </a:cubicBezTo>
                <a:cubicBezTo>
                  <a:pt x="475" y="182"/>
                  <a:pt x="483" y="182"/>
                  <a:pt x="489" y="188"/>
                </a:cubicBezTo>
                <a:cubicBezTo>
                  <a:pt x="496" y="197"/>
                  <a:pt x="496" y="205"/>
                  <a:pt x="489" y="212"/>
                </a:cubicBezTo>
                <a:cubicBezTo>
                  <a:pt x="239" y="454"/>
                  <a:pt x="239" y="454"/>
                  <a:pt x="239" y="454"/>
                </a:cubicBezTo>
                <a:cubicBezTo>
                  <a:pt x="224" y="467"/>
                  <a:pt x="216" y="485"/>
                  <a:pt x="216" y="508"/>
                </a:cubicBezTo>
                <a:cubicBezTo>
                  <a:pt x="216" y="531"/>
                  <a:pt x="224" y="549"/>
                  <a:pt x="239" y="562"/>
                </a:cubicBezTo>
                <a:cubicBezTo>
                  <a:pt x="252" y="577"/>
                  <a:pt x="270" y="585"/>
                  <a:pt x="293" y="585"/>
                </a:cubicBezTo>
                <a:cubicBezTo>
                  <a:pt x="316" y="585"/>
                  <a:pt x="334" y="578"/>
                  <a:pt x="347" y="562"/>
                </a:cubicBezTo>
                <a:cubicBezTo>
                  <a:pt x="708" y="216"/>
                  <a:pt x="708" y="216"/>
                  <a:pt x="708" y="216"/>
                </a:cubicBezTo>
                <a:cubicBezTo>
                  <a:pt x="729" y="193"/>
                  <a:pt x="739" y="167"/>
                  <a:pt x="739" y="139"/>
                </a:cubicBezTo>
                <a:cubicBezTo>
                  <a:pt x="739" y="111"/>
                  <a:pt x="729" y="85"/>
                  <a:pt x="708" y="62"/>
                </a:cubicBezTo>
                <a:cubicBezTo>
                  <a:pt x="685" y="42"/>
                  <a:pt x="660" y="32"/>
                  <a:pt x="632" y="32"/>
                </a:cubicBezTo>
                <a:cubicBezTo>
                  <a:pt x="603" y="32"/>
                  <a:pt x="578" y="42"/>
                  <a:pt x="555" y="62"/>
                </a:cubicBezTo>
                <a:cubicBezTo>
                  <a:pt x="71" y="532"/>
                  <a:pt x="71" y="532"/>
                  <a:pt x="71" y="532"/>
                </a:cubicBezTo>
                <a:cubicBezTo>
                  <a:pt x="44" y="559"/>
                  <a:pt x="31" y="592"/>
                  <a:pt x="31" y="630"/>
                </a:cubicBezTo>
                <a:cubicBezTo>
                  <a:pt x="31" y="669"/>
                  <a:pt x="44" y="702"/>
                  <a:pt x="71" y="728"/>
                </a:cubicBezTo>
                <a:cubicBezTo>
                  <a:pt x="98" y="755"/>
                  <a:pt x="131" y="769"/>
                  <a:pt x="169" y="769"/>
                </a:cubicBezTo>
                <a:cubicBezTo>
                  <a:pt x="205" y="769"/>
                  <a:pt x="238" y="755"/>
                  <a:pt x="267" y="728"/>
                </a:cubicBezTo>
                <a:cubicBezTo>
                  <a:pt x="650" y="358"/>
                  <a:pt x="650" y="358"/>
                  <a:pt x="650" y="358"/>
                </a:cubicBezTo>
                <a:cubicBezTo>
                  <a:pt x="658" y="351"/>
                  <a:pt x="666" y="351"/>
                  <a:pt x="673" y="358"/>
                </a:cubicBezTo>
                <a:cubicBezTo>
                  <a:pt x="679" y="366"/>
                  <a:pt x="679" y="374"/>
                  <a:pt x="673" y="381"/>
                </a:cubicBezTo>
                <a:cubicBezTo>
                  <a:pt x="288" y="750"/>
                  <a:pt x="288" y="750"/>
                  <a:pt x="288" y="750"/>
                </a:cubicBezTo>
                <a:cubicBezTo>
                  <a:pt x="258" y="783"/>
                  <a:pt x="218" y="800"/>
                  <a:pt x="169" y="800"/>
                </a:cubicBezTo>
                <a:cubicBezTo>
                  <a:pt x="120" y="800"/>
                  <a:pt x="81" y="783"/>
                  <a:pt x="50" y="75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847850" y="2411380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>
                <a:solidFill>
                  <a:schemeClr val="accent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选题动机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847850" y="3496172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软件功能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847850" y="4580964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技术路线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847850" y="5665755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创新点</a:t>
            </a:r>
          </a:p>
        </p:txBody>
      </p:sp>
      <p:sp>
        <p:nvSpPr>
          <p:cNvPr id="25" name="圆角矩形 24"/>
          <p:cNvSpPr/>
          <p:nvPr/>
        </p:nvSpPr>
        <p:spPr>
          <a:xfrm>
            <a:off x="4330700" y="2153601"/>
            <a:ext cx="88900" cy="417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26"/>
          <p:cNvSpPr/>
          <p:nvPr/>
        </p:nvSpPr>
        <p:spPr>
          <a:xfrm>
            <a:off x="4330700" y="2313622"/>
            <a:ext cx="88900" cy="68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6" name="组合 45"/>
          <p:cNvGrpSpPr/>
          <p:nvPr/>
        </p:nvGrpSpPr>
        <p:grpSpPr>
          <a:xfrm>
            <a:off x="3225800" y="542456"/>
            <a:ext cx="5740400" cy="605192"/>
            <a:chOff x="3225800" y="542456"/>
            <a:chExt cx="5740400" cy="605192"/>
          </a:xfrm>
        </p:grpSpPr>
        <p:sp>
          <p:nvSpPr>
            <p:cNvPr id="37" name="圆角矩形 36"/>
            <p:cNvSpPr/>
            <p:nvPr/>
          </p:nvSpPr>
          <p:spPr>
            <a:xfrm>
              <a:off x="3225800" y="542456"/>
              <a:ext cx="5740400" cy="605192"/>
            </a:xfrm>
            <a:prstGeom prst="roundRect">
              <a:avLst>
                <a:gd name="adj" fmla="val 35031"/>
              </a:avLst>
            </a:prstGeom>
            <a:solidFill>
              <a:schemeClr val="bg1"/>
            </a:solidFill>
            <a:ln>
              <a:noFill/>
            </a:ln>
            <a:effectLst>
              <a:outerShdw blurRad="406400" dist="38100" dir="5400000" sx="111000" sy="11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zh-CN" sz="1400" spc="60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849707" y="568053"/>
              <a:ext cx="1626235" cy="505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>
                <a:lnSpc>
                  <a:spcPct val="150000"/>
                </a:lnSpc>
              </a:pPr>
              <a:r>
                <a:rPr lang="en-US" altLang="zh-CN" sz="2000" dirty="0" err="1"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JRenderer</a:t>
              </a:r>
              <a:endParaRPr lang="zh-CN" altLang="en-US" sz="2000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2" name="任意多边形 34">
            <a:extLst>
              <a:ext uri="{FF2B5EF4-FFF2-40B4-BE49-F238E27FC236}">
                <a16:creationId xmlns:a16="http://schemas.microsoft.com/office/drawing/2014/main" id="{6820A9C1-8935-4F53-81A0-7510C9E524B4}"/>
              </a:ext>
            </a:extLst>
          </p:cNvPr>
          <p:cNvSpPr/>
          <p:nvPr/>
        </p:nvSpPr>
        <p:spPr>
          <a:xfrm>
            <a:off x="7806690" y="542456"/>
            <a:ext cx="1159510" cy="605192"/>
          </a:xfrm>
          <a:custGeom>
            <a:avLst/>
            <a:gdLst>
              <a:gd name="connsiteX0" fmla="*/ 0 w 1502410"/>
              <a:gd name="connsiteY0" fmla="*/ 0 h 605192"/>
              <a:gd name="connsiteX1" fmla="*/ 1290405 w 1502410"/>
              <a:gd name="connsiteY1" fmla="*/ 0 h 605192"/>
              <a:gd name="connsiteX2" fmla="*/ 1502410 w 1502410"/>
              <a:gd name="connsiteY2" fmla="*/ 212005 h 605192"/>
              <a:gd name="connsiteX3" fmla="*/ 1502410 w 1502410"/>
              <a:gd name="connsiteY3" fmla="*/ 393187 h 605192"/>
              <a:gd name="connsiteX4" fmla="*/ 1290405 w 1502410"/>
              <a:gd name="connsiteY4" fmla="*/ 605192 h 605192"/>
              <a:gd name="connsiteX5" fmla="*/ 0 w 1502410"/>
              <a:gd name="connsiteY5" fmla="*/ 605192 h 60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02410" h="605192">
                <a:moveTo>
                  <a:pt x="0" y="0"/>
                </a:moveTo>
                <a:lnTo>
                  <a:pt x="1290405" y="0"/>
                </a:lnTo>
                <a:cubicBezTo>
                  <a:pt x="1407492" y="0"/>
                  <a:pt x="1502410" y="94918"/>
                  <a:pt x="1502410" y="212005"/>
                </a:cubicBezTo>
                <a:lnTo>
                  <a:pt x="1502410" y="393187"/>
                </a:lnTo>
                <a:cubicBezTo>
                  <a:pt x="1502410" y="510274"/>
                  <a:pt x="1407492" y="605192"/>
                  <a:pt x="1290405" y="605192"/>
                </a:cubicBezTo>
                <a:lnTo>
                  <a:pt x="0" y="60519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406400" dist="38100" dir="5400000" sx="111000" sy="11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 sz="1400" spc="30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任意多边形 3">
            <a:extLst>
              <a:ext uri="{FF2B5EF4-FFF2-40B4-BE49-F238E27FC236}">
                <a16:creationId xmlns:a16="http://schemas.microsoft.com/office/drawing/2014/main" id="{894AC606-3656-48B2-B686-846B488DFF53}"/>
              </a:ext>
            </a:extLst>
          </p:cNvPr>
          <p:cNvSpPr/>
          <p:nvPr/>
        </p:nvSpPr>
        <p:spPr>
          <a:xfrm flipV="1">
            <a:off x="7473599" y="2767236"/>
            <a:ext cx="4718401" cy="4090764"/>
          </a:xfrm>
          <a:custGeom>
            <a:avLst/>
            <a:gdLst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223090 w 4934790"/>
              <a:gd name="connsiteY0" fmla="*/ 0 h 3975100"/>
              <a:gd name="connsiteX1" fmla="*/ 896190 w 4934790"/>
              <a:gd name="connsiteY1" fmla="*/ 838200 h 3975100"/>
              <a:gd name="connsiteX2" fmla="*/ 2331290 w 4934790"/>
              <a:gd name="connsiteY2" fmla="*/ 1295400 h 3975100"/>
              <a:gd name="connsiteX3" fmla="*/ 3359990 w 4934790"/>
              <a:gd name="connsiteY3" fmla="*/ 1739900 h 3975100"/>
              <a:gd name="connsiteX4" fmla="*/ 3575890 w 4934790"/>
              <a:gd name="connsiteY4" fmla="*/ 2705100 h 3975100"/>
              <a:gd name="connsiteX5" fmla="*/ 3245690 w 4934790"/>
              <a:gd name="connsiteY5" fmla="*/ 3213100 h 3975100"/>
              <a:gd name="connsiteX6" fmla="*/ 3855290 w 4934790"/>
              <a:gd name="connsiteY6" fmla="*/ 3911600 h 3975100"/>
              <a:gd name="connsiteX7" fmla="*/ 4934790 w 4934790"/>
              <a:gd name="connsiteY7" fmla="*/ 3975100 h 3975100"/>
              <a:gd name="connsiteX8" fmla="*/ 4858590 w 4934790"/>
              <a:gd name="connsiteY8" fmla="*/ 88900 h 3975100"/>
              <a:gd name="connsiteX9" fmla="*/ 223090 w 493479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73400 w 4711700"/>
              <a:gd name="connsiteY5" fmla="*/ 33274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81695"/>
              <a:gd name="connsiteX1" fmla="*/ 812800 w 4711700"/>
              <a:gd name="connsiteY1" fmla="*/ 1003300 h 3981695"/>
              <a:gd name="connsiteX2" fmla="*/ 3136900 w 4711700"/>
              <a:gd name="connsiteY2" fmla="*/ 1739900 h 3981695"/>
              <a:gd name="connsiteX3" fmla="*/ 3073400 w 4711700"/>
              <a:gd name="connsiteY3" fmla="*/ 3327400 h 3981695"/>
              <a:gd name="connsiteX4" fmla="*/ 3632200 w 4711700"/>
              <a:gd name="connsiteY4" fmla="*/ 3911600 h 3981695"/>
              <a:gd name="connsiteX5" fmla="*/ 4711700 w 4711700"/>
              <a:gd name="connsiteY5" fmla="*/ 3975100 h 3981695"/>
              <a:gd name="connsiteX6" fmla="*/ 4635500 w 4711700"/>
              <a:gd name="connsiteY6" fmla="*/ 88900 h 3981695"/>
              <a:gd name="connsiteX7" fmla="*/ 0 w 4711700"/>
              <a:gd name="connsiteY7" fmla="*/ 0 h 3981695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7888"/>
              <a:gd name="connsiteY0" fmla="*/ 10160 h 4035413"/>
              <a:gd name="connsiteX1" fmla="*/ 812800 w 4717888"/>
              <a:gd name="connsiteY1" fmla="*/ 1013460 h 4035413"/>
              <a:gd name="connsiteX2" fmla="*/ 3136900 w 4717888"/>
              <a:gd name="connsiteY2" fmla="*/ 1750060 h 4035413"/>
              <a:gd name="connsiteX3" fmla="*/ 3073400 w 4717888"/>
              <a:gd name="connsiteY3" fmla="*/ 3337560 h 4035413"/>
              <a:gd name="connsiteX4" fmla="*/ 3568700 w 4717888"/>
              <a:gd name="connsiteY4" fmla="*/ 3985260 h 4035413"/>
              <a:gd name="connsiteX5" fmla="*/ 4711700 w 4717888"/>
              <a:gd name="connsiteY5" fmla="*/ 3985260 h 4035413"/>
              <a:gd name="connsiteX6" fmla="*/ 4711700 w 4717888"/>
              <a:gd name="connsiteY6" fmla="*/ 0 h 4035413"/>
              <a:gd name="connsiteX7" fmla="*/ 0 w 4717888"/>
              <a:gd name="connsiteY7" fmla="*/ 10160 h 4035413"/>
              <a:gd name="connsiteX0" fmla="*/ 0 w 4720272"/>
              <a:gd name="connsiteY0" fmla="*/ 10160 h 4035413"/>
              <a:gd name="connsiteX1" fmla="*/ 812800 w 4720272"/>
              <a:gd name="connsiteY1" fmla="*/ 1013460 h 4035413"/>
              <a:gd name="connsiteX2" fmla="*/ 3136900 w 4720272"/>
              <a:gd name="connsiteY2" fmla="*/ 1750060 h 4035413"/>
              <a:gd name="connsiteX3" fmla="*/ 3073400 w 4720272"/>
              <a:gd name="connsiteY3" fmla="*/ 3337560 h 4035413"/>
              <a:gd name="connsiteX4" fmla="*/ 3568700 w 4720272"/>
              <a:gd name="connsiteY4" fmla="*/ 3985260 h 4035413"/>
              <a:gd name="connsiteX5" fmla="*/ 4711700 w 4720272"/>
              <a:gd name="connsiteY5" fmla="*/ 3985260 h 4035413"/>
              <a:gd name="connsiteX6" fmla="*/ 4711700 w 4720272"/>
              <a:gd name="connsiteY6" fmla="*/ 0 h 4035413"/>
              <a:gd name="connsiteX7" fmla="*/ 0 w 4720272"/>
              <a:gd name="connsiteY7" fmla="*/ 10160 h 4035413"/>
              <a:gd name="connsiteX0" fmla="*/ 0 w 4720272"/>
              <a:gd name="connsiteY0" fmla="*/ 10160 h 4054202"/>
              <a:gd name="connsiteX1" fmla="*/ 812800 w 4720272"/>
              <a:gd name="connsiteY1" fmla="*/ 1013460 h 4054202"/>
              <a:gd name="connsiteX2" fmla="*/ 3136900 w 4720272"/>
              <a:gd name="connsiteY2" fmla="*/ 1750060 h 4054202"/>
              <a:gd name="connsiteX3" fmla="*/ 3073400 w 4720272"/>
              <a:gd name="connsiteY3" fmla="*/ 3337560 h 4054202"/>
              <a:gd name="connsiteX4" fmla="*/ 3568700 w 4720272"/>
              <a:gd name="connsiteY4" fmla="*/ 3985260 h 4054202"/>
              <a:gd name="connsiteX5" fmla="*/ 4711700 w 4720272"/>
              <a:gd name="connsiteY5" fmla="*/ 3985260 h 4054202"/>
              <a:gd name="connsiteX6" fmla="*/ 4711700 w 4720272"/>
              <a:gd name="connsiteY6" fmla="*/ 0 h 4054202"/>
              <a:gd name="connsiteX7" fmla="*/ 0 w 4720272"/>
              <a:gd name="connsiteY7" fmla="*/ 10160 h 4054202"/>
              <a:gd name="connsiteX0" fmla="*/ 0 w 4720272"/>
              <a:gd name="connsiteY0" fmla="*/ 10160 h 4061426"/>
              <a:gd name="connsiteX1" fmla="*/ 812800 w 4720272"/>
              <a:gd name="connsiteY1" fmla="*/ 1013460 h 4061426"/>
              <a:gd name="connsiteX2" fmla="*/ 3136900 w 4720272"/>
              <a:gd name="connsiteY2" fmla="*/ 1750060 h 4061426"/>
              <a:gd name="connsiteX3" fmla="*/ 3073400 w 4720272"/>
              <a:gd name="connsiteY3" fmla="*/ 3337560 h 4061426"/>
              <a:gd name="connsiteX4" fmla="*/ 3568700 w 4720272"/>
              <a:gd name="connsiteY4" fmla="*/ 3985260 h 4061426"/>
              <a:gd name="connsiteX5" fmla="*/ 4711700 w 4720272"/>
              <a:gd name="connsiteY5" fmla="*/ 3985260 h 4061426"/>
              <a:gd name="connsiteX6" fmla="*/ 4711700 w 4720272"/>
              <a:gd name="connsiteY6" fmla="*/ 0 h 4061426"/>
              <a:gd name="connsiteX7" fmla="*/ 0 w 4720272"/>
              <a:gd name="connsiteY7" fmla="*/ 10160 h 4061426"/>
              <a:gd name="connsiteX0" fmla="*/ 0 w 4724879"/>
              <a:gd name="connsiteY0" fmla="*/ 10160 h 4061426"/>
              <a:gd name="connsiteX1" fmla="*/ 812800 w 4724879"/>
              <a:gd name="connsiteY1" fmla="*/ 1013460 h 4061426"/>
              <a:gd name="connsiteX2" fmla="*/ 3136900 w 4724879"/>
              <a:gd name="connsiteY2" fmla="*/ 1750060 h 4061426"/>
              <a:gd name="connsiteX3" fmla="*/ 3073400 w 4724879"/>
              <a:gd name="connsiteY3" fmla="*/ 3337560 h 4061426"/>
              <a:gd name="connsiteX4" fmla="*/ 3568700 w 4724879"/>
              <a:gd name="connsiteY4" fmla="*/ 3985260 h 4061426"/>
              <a:gd name="connsiteX5" fmla="*/ 4711700 w 4724879"/>
              <a:gd name="connsiteY5" fmla="*/ 3985260 h 4061426"/>
              <a:gd name="connsiteX6" fmla="*/ 4711700 w 4724879"/>
              <a:gd name="connsiteY6" fmla="*/ 0 h 4061426"/>
              <a:gd name="connsiteX7" fmla="*/ 0 w 4724879"/>
              <a:gd name="connsiteY7" fmla="*/ 10160 h 4061426"/>
              <a:gd name="connsiteX0" fmla="*/ 0 w 4718401"/>
              <a:gd name="connsiteY0" fmla="*/ 10160 h 4061426"/>
              <a:gd name="connsiteX1" fmla="*/ 812800 w 4718401"/>
              <a:gd name="connsiteY1" fmla="*/ 1013460 h 4061426"/>
              <a:gd name="connsiteX2" fmla="*/ 3136900 w 4718401"/>
              <a:gd name="connsiteY2" fmla="*/ 1750060 h 4061426"/>
              <a:gd name="connsiteX3" fmla="*/ 3073400 w 4718401"/>
              <a:gd name="connsiteY3" fmla="*/ 3337560 h 4061426"/>
              <a:gd name="connsiteX4" fmla="*/ 3568700 w 4718401"/>
              <a:gd name="connsiteY4" fmla="*/ 3985260 h 4061426"/>
              <a:gd name="connsiteX5" fmla="*/ 4711700 w 4718401"/>
              <a:gd name="connsiteY5" fmla="*/ 3985260 h 4061426"/>
              <a:gd name="connsiteX6" fmla="*/ 4711700 w 4718401"/>
              <a:gd name="connsiteY6" fmla="*/ 0 h 4061426"/>
              <a:gd name="connsiteX7" fmla="*/ 0 w 4718401"/>
              <a:gd name="connsiteY7" fmla="*/ 10160 h 4061426"/>
              <a:gd name="connsiteX0" fmla="*/ 0 w 4718401"/>
              <a:gd name="connsiteY0" fmla="*/ 10160 h 4045922"/>
              <a:gd name="connsiteX1" fmla="*/ 812800 w 4718401"/>
              <a:gd name="connsiteY1" fmla="*/ 1013460 h 4045922"/>
              <a:gd name="connsiteX2" fmla="*/ 3136900 w 4718401"/>
              <a:gd name="connsiteY2" fmla="*/ 1750060 h 4045922"/>
              <a:gd name="connsiteX3" fmla="*/ 2974340 w 4718401"/>
              <a:gd name="connsiteY3" fmla="*/ 3482340 h 4045922"/>
              <a:gd name="connsiteX4" fmla="*/ 3568700 w 4718401"/>
              <a:gd name="connsiteY4" fmla="*/ 3985260 h 4045922"/>
              <a:gd name="connsiteX5" fmla="*/ 4711700 w 4718401"/>
              <a:gd name="connsiteY5" fmla="*/ 3985260 h 4045922"/>
              <a:gd name="connsiteX6" fmla="*/ 4711700 w 4718401"/>
              <a:gd name="connsiteY6" fmla="*/ 0 h 4045922"/>
              <a:gd name="connsiteX7" fmla="*/ 0 w 4718401"/>
              <a:gd name="connsiteY7" fmla="*/ 10160 h 4045922"/>
              <a:gd name="connsiteX0" fmla="*/ 0 w 4718401"/>
              <a:gd name="connsiteY0" fmla="*/ 10160 h 4090764"/>
              <a:gd name="connsiteX1" fmla="*/ 812800 w 4718401"/>
              <a:gd name="connsiteY1" fmla="*/ 1013460 h 4090764"/>
              <a:gd name="connsiteX2" fmla="*/ 3136900 w 4718401"/>
              <a:gd name="connsiteY2" fmla="*/ 1750060 h 4090764"/>
              <a:gd name="connsiteX3" fmla="*/ 2974340 w 4718401"/>
              <a:gd name="connsiteY3" fmla="*/ 3482340 h 4090764"/>
              <a:gd name="connsiteX4" fmla="*/ 3561080 w 4718401"/>
              <a:gd name="connsiteY4" fmla="*/ 4053840 h 4090764"/>
              <a:gd name="connsiteX5" fmla="*/ 4711700 w 4718401"/>
              <a:gd name="connsiteY5" fmla="*/ 3985260 h 4090764"/>
              <a:gd name="connsiteX6" fmla="*/ 4711700 w 4718401"/>
              <a:gd name="connsiteY6" fmla="*/ 0 h 4090764"/>
              <a:gd name="connsiteX7" fmla="*/ 0 w 4718401"/>
              <a:gd name="connsiteY7" fmla="*/ 10160 h 409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8401" h="4090764">
                <a:moveTo>
                  <a:pt x="0" y="10160"/>
                </a:moveTo>
                <a:cubicBezTo>
                  <a:pt x="127000" y="427143"/>
                  <a:pt x="289983" y="723477"/>
                  <a:pt x="812800" y="1013460"/>
                </a:cubicBezTo>
                <a:cubicBezTo>
                  <a:pt x="1335617" y="1303443"/>
                  <a:pt x="2776643" y="1338580"/>
                  <a:pt x="3136900" y="1750060"/>
                </a:cubicBezTo>
                <a:cubicBezTo>
                  <a:pt x="3497157" y="2161540"/>
                  <a:pt x="2903643" y="3098377"/>
                  <a:pt x="2974340" y="3482340"/>
                </a:cubicBezTo>
                <a:cubicBezTo>
                  <a:pt x="3045037" y="3866303"/>
                  <a:pt x="3271520" y="3970020"/>
                  <a:pt x="3561080" y="4053840"/>
                </a:cubicBezTo>
                <a:cubicBezTo>
                  <a:pt x="3850640" y="4137660"/>
                  <a:pt x="4351867" y="4063153"/>
                  <a:pt x="4711700" y="3985260"/>
                </a:cubicBezTo>
                <a:cubicBezTo>
                  <a:pt x="4719320" y="2682240"/>
                  <a:pt x="4721860" y="1295400"/>
                  <a:pt x="4711700" y="0"/>
                </a:cubicBezTo>
                <a:lnTo>
                  <a:pt x="0" y="10160"/>
                </a:lnTo>
                <a:close/>
              </a:path>
            </a:pathLst>
          </a:custGeom>
          <a:gradFill>
            <a:gsLst>
              <a:gs pos="45000">
                <a:srgbClr val="F074E0"/>
              </a:gs>
              <a:gs pos="0">
                <a:schemeClr val="accent5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984749" y="2313622"/>
            <a:ext cx="6842760" cy="1997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3D</a:t>
            </a:r>
            <a:r>
              <a:rPr lang="zh-CN" altLang="en-US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渲染引擎由于其实时性要求，在保证帧数的前提下一般对于本机的</a:t>
            </a:r>
            <a:r>
              <a:rPr lang="en-US" altLang="zh-CN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GPU</a:t>
            </a:r>
            <a:r>
              <a:rPr lang="zh-CN" altLang="en-US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与</a:t>
            </a:r>
            <a:r>
              <a:rPr lang="en-US" altLang="zh-CN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CPU</a:t>
            </a:r>
            <a:r>
              <a:rPr lang="zh-CN" altLang="en-US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要求较高，配置一般的机器难以胜任一些复杂场景的渲染工作，并且近年来</a:t>
            </a:r>
            <a:r>
              <a:rPr lang="en-US" altLang="zh-CN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NVDIA</a:t>
            </a:r>
            <a:r>
              <a:rPr lang="zh-CN" altLang="en-US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提出的实时光线追踪渲染管线，截至目前仅能够被部分</a:t>
            </a:r>
            <a:r>
              <a:rPr lang="en-US" altLang="zh-CN" sz="1400" dirty="0" err="1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rtx</a:t>
            </a:r>
            <a:r>
              <a:rPr lang="en-US" altLang="zh-CN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GPU</a:t>
            </a:r>
            <a:r>
              <a:rPr lang="zh-CN" altLang="en-US" sz="14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支持，极大的限制了开发者以及有相关需求的人员使用，如果能够将渲染任务交给服务端，仅在客户端保留串流解码任务，可以在一定程度上减少对本机的配置要求，不同于渲染农场等离线云渲染， 本项目将尝试将实时渲染交到服务端进行。</a:t>
            </a:r>
          </a:p>
        </p:txBody>
      </p:sp>
      <p:sp>
        <p:nvSpPr>
          <p:cNvPr id="5" name="任意多边形 8">
            <a:extLst>
              <a:ext uri="{FF2B5EF4-FFF2-40B4-BE49-F238E27FC236}">
                <a16:creationId xmlns:a16="http://schemas.microsoft.com/office/drawing/2014/main" id="{E1F39063-5D81-4711-9792-7463F56F6EE9}"/>
              </a:ext>
            </a:extLst>
          </p:cNvPr>
          <p:cNvSpPr/>
          <p:nvPr/>
        </p:nvSpPr>
        <p:spPr>
          <a:xfrm rot="15495039" flipH="1">
            <a:off x="-17510" y="5085761"/>
            <a:ext cx="2663919" cy="3373449"/>
          </a:xfrm>
          <a:custGeom>
            <a:avLst/>
            <a:gdLst>
              <a:gd name="connsiteX0" fmla="*/ 0 w 2641600"/>
              <a:gd name="connsiteY0" fmla="*/ 101600 h 2743200"/>
              <a:gd name="connsiteX1" fmla="*/ 116114 w 2641600"/>
              <a:gd name="connsiteY1" fmla="*/ 595085 h 2743200"/>
              <a:gd name="connsiteX2" fmla="*/ 653143 w 2641600"/>
              <a:gd name="connsiteY2" fmla="*/ 899885 h 2743200"/>
              <a:gd name="connsiteX3" fmla="*/ 1175657 w 2641600"/>
              <a:gd name="connsiteY3" fmla="*/ 1190171 h 2743200"/>
              <a:gd name="connsiteX4" fmla="*/ 1262743 w 2641600"/>
              <a:gd name="connsiteY4" fmla="*/ 1944914 h 2743200"/>
              <a:gd name="connsiteX5" fmla="*/ 1393371 w 2641600"/>
              <a:gd name="connsiteY5" fmla="*/ 2510971 h 2743200"/>
              <a:gd name="connsiteX6" fmla="*/ 2235200 w 2641600"/>
              <a:gd name="connsiteY6" fmla="*/ 2743200 h 2743200"/>
              <a:gd name="connsiteX7" fmla="*/ 2612571 w 2641600"/>
              <a:gd name="connsiteY7" fmla="*/ 2743200 h 2743200"/>
              <a:gd name="connsiteX8" fmla="*/ 2641600 w 2641600"/>
              <a:gd name="connsiteY8" fmla="*/ 0 h 2743200"/>
              <a:gd name="connsiteX9" fmla="*/ 0 w 2641600"/>
              <a:gd name="connsiteY9" fmla="*/ 101600 h 2743200"/>
              <a:gd name="connsiteX0" fmla="*/ 181537 w 2823137"/>
              <a:gd name="connsiteY0" fmla="*/ 293202 h 2934802"/>
              <a:gd name="connsiteX1" fmla="*/ 297651 w 2823137"/>
              <a:gd name="connsiteY1" fmla="*/ 786687 h 2934802"/>
              <a:gd name="connsiteX2" fmla="*/ 834680 w 2823137"/>
              <a:gd name="connsiteY2" fmla="*/ 1091487 h 2934802"/>
              <a:gd name="connsiteX3" fmla="*/ 1357194 w 2823137"/>
              <a:gd name="connsiteY3" fmla="*/ 1381773 h 2934802"/>
              <a:gd name="connsiteX4" fmla="*/ 1444280 w 2823137"/>
              <a:gd name="connsiteY4" fmla="*/ 2136516 h 2934802"/>
              <a:gd name="connsiteX5" fmla="*/ 1574908 w 2823137"/>
              <a:gd name="connsiteY5" fmla="*/ 2702573 h 2934802"/>
              <a:gd name="connsiteX6" fmla="*/ 2416737 w 2823137"/>
              <a:gd name="connsiteY6" fmla="*/ 2934802 h 2934802"/>
              <a:gd name="connsiteX7" fmla="*/ 2794108 w 2823137"/>
              <a:gd name="connsiteY7" fmla="*/ 2934802 h 2934802"/>
              <a:gd name="connsiteX8" fmla="*/ 2823137 w 2823137"/>
              <a:gd name="connsiteY8" fmla="*/ 191602 h 2934802"/>
              <a:gd name="connsiteX9" fmla="*/ 181537 w 2823137"/>
              <a:gd name="connsiteY9" fmla="*/ 293202 h 2934802"/>
              <a:gd name="connsiteX0" fmla="*/ 181537 w 2823137"/>
              <a:gd name="connsiteY0" fmla="*/ 101600 h 2743200"/>
              <a:gd name="connsiteX1" fmla="*/ 297651 w 2823137"/>
              <a:gd name="connsiteY1" fmla="*/ 595085 h 2743200"/>
              <a:gd name="connsiteX2" fmla="*/ 834680 w 2823137"/>
              <a:gd name="connsiteY2" fmla="*/ 899885 h 2743200"/>
              <a:gd name="connsiteX3" fmla="*/ 1357194 w 2823137"/>
              <a:gd name="connsiteY3" fmla="*/ 1190171 h 2743200"/>
              <a:gd name="connsiteX4" fmla="*/ 1444280 w 2823137"/>
              <a:gd name="connsiteY4" fmla="*/ 1944914 h 2743200"/>
              <a:gd name="connsiteX5" fmla="*/ 1574908 w 2823137"/>
              <a:gd name="connsiteY5" fmla="*/ 2510971 h 2743200"/>
              <a:gd name="connsiteX6" fmla="*/ 2416737 w 2823137"/>
              <a:gd name="connsiteY6" fmla="*/ 2743200 h 2743200"/>
              <a:gd name="connsiteX7" fmla="*/ 2794108 w 2823137"/>
              <a:gd name="connsiteY7" fmla="*/ 2743200 h 2743200"/>
              <a:gd name="connsiteX8" fmla="*/ 2823137 w 2823137"/>
              <a:gd name="connsiteY8" fmla="*/ 0 h 2743200"/>
              <a:gd name="connsiteX9" fmla="*/ 181537 w 2823137"/>
              <a:gd name="connsiteY9" fmla="*/ 101600 h 2743200"/>
              <a:gd name="connsiteX0" fmla="*/ 80328 w 2721928"/>
              <a:gd name="connsiteY0" fmla="*/ 101600 h 2743200"/>
              <a:gd name="connsiteX1" fmla="*/ 733471 w 2721928"/>
              <a:gd name="connsiteY1" fmla="*/ 899885 h 2743200"/>
              <a:gd name="connsiteX2" fmla="*/ 1255985 w 2721928"/>
              <a:gd name="connsiteY2" fmla="*/ 1190171 h 2743200"/>
              <a:gd name="connsiteX3" fmla="*/ 1343071 w 2721928"/>
              <a:gd name="connsiteY3" fmla="*/ 1944914 h 2743200"/>
              <a:gd name="connsiteX4" fmla="*/ 1473699 w 2721928"/>
              <a:gd name="connsiteY4" fmla="*/ 2510971 h 2743200"/>
              <a:gd name="connsiteX5" fmla="*/ 2315528 w 2721928"/>
              <a:gd name="connsiteY5" fmla="*/ 2743200 h 2743200"/>
              <a:gd name="connsiteX6" fmla="*/ 2692899 w 2721928"/>
              <a:gd name="connsiteY6" fmla="*/ 2743200 h 2743200"/>
              <a:gd name="connsiteX7" fmla="*/ 2721928 w 2721928"/>
              <a:gd name="connsiteY7" fmla="*/ 0 h 2743200"/>
              <a:gd name="connsiteX8" fmla="*/ 80328 w 2721928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03287 w 2754716"/>
              <a:gd name="connsiteY3" fmla="*/ 2191657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4502 w 2756102"/>
              <a:gd name="connsiteY0" fmla="*/ 101600 h 2743200"/>
              <a:gd name="connsiteX1" fmla="*/ 564445 w 2756102"/>
              <a:gd name="connsiteY1" fmla="*/ 957942 h 2743200"/>
              <a:gd name="connsiteX2" fmla="*/ 1362731 w 2756102"/>
              <a:gd name="connsiteY2" fmla="*/ 1349828 h 2743200"/>
              <a:gd name="connsiteX3" fmla="*/ 1304673 w 2756102"/>
              <a:gd name="connsiteY3" fmla="*/ 2191657 h 2743200"/>
              <a:gd name="connsiteX4" fmla="*/ 1507873 w 2756102"/>
              <a:gd name="connsiteY4" fmla="*/ 2510971 h 2743200"/>
              <a:gd name="connsiteX5" fmla="*/ 2349702 w 2756102"/>
              <a:gd name="connsiteY5" fmla="*/ 2743200 h 2743200"/>
              <a:gd name="connsiteX6" fmla="*/ 2727073 w 2756102"/>
              <a:gd name="connsiteY6" fmla="*/ 2743200 h 2743200"/>
              <a:gd name="connsiteX7" fmla="*/ 2756102 w 2756102"/>
              <a:gd name="connsiteY7" fmla="*/ 0 h 2743200"/>
              <a:gd name="connsiteX8" fmla="*/ 114502 w 2756102"/>
              <a:gd name="connsiteY8" fmla="*/ 101600 h 2743200"/>
              <a:gd name="connsiteX0" fmla="*/ 139540 w 2781140"/>
              <a:gd name="connsiteY0" fmla="*/ 101600 h 2743200"/>
              <a:gd name="connsiteX1" fmla="*/ 473369 w 2781140"/>
              <a:gd name="connsiteY1" fmla="*/ 957942 h 2743200"/>
              <a:gd name="connsiteX2" fmla="*/ 1387769 w 2781140"/>
              <a:gd name="connsiteY2" fmla="*/ 1349828 h 2743200"/>
              <a:gd name="connsiteX3" fmla="*/ 1329711 w 2781140"/>
              <a:gd name="connsiteY3" fmla="*/ 2191657 h 2743200"/>
              <a:gd name="connsiteX4" fmla="*/ 1532911 w 2781140"/>
              <a:gd name="connsiteY4" fmla="*/ 2510971 h 2743200"/>
              <a:gd name="connsiteX5" fmla="*/ 2374740 w 2781140"/>
              <a:gd name="connsiteY5" fmla="*/ 2743200 h 2743200"/>
              <a:gd name="connsiteX6" fmla="*/ 2752111 w 2781140"/>
              <a:gd name="connsiteY6" fmla="*/ 2743200 h 2743200"/>
              <a:gd name="connsiteX7" fmla="*/ 2781140 w 2781140"/>
              <a:gd name="connsiteY7" fmla="*/ 0 h 2743200"/>
              <a:gd name="connsiteX8" fmla="*/ 139540 w 2781140"/>
              <a:gd name="connsiteY8" fmla="*/ 101600 h 2743200"/>
              <a:gd name="connsiteX0" fmla="*/ 28015 w 2669615"/>
              <a:gd name="connsiteY0" fmla="*/ 101600 h 2743200"/>
              <a:gd name="connsiteX1" fmla="*/ 1276244 w 2669615"/>
              <a:gd name="connsiteY1" fmla="*/ 1349828 h 2743200"/>
              <a:gd name="connsiteX2" fmla="*/ 1218186 w 2669615"/>
              <a:gd name="connsiteY2" fmla="*/ 2191657 h 2743200"/>
              <a:gd name="connsiteX3" fmla="*/ 1421386 w 2669615"/>
              <a:gd name="connsiteY3" fmla="*/ 2510971 h 2743200"/>
              <a:gd name="connsiteX4" fmla="*/ 2263215 w 2669615"/>
              <a:gd name="connsiteY4" fmla="*/ 2743200 h 2743200"/>
              <a:gd name="connsiteX5" fmla="*/ 2640586 w 2669615"/>
              <a:gd name="connsiteY5" fmla="*/ 2743200 h 2743200"/>
              <a:gd name="connsiteX6" fmla="*/ 2669615 w 2669615"/>
              <a:gd name="connsiteY6" fmla="*/ 0 h 2743200"/>
              <a:gd name="connsiteX7" fmla="*/ 28015 w 2669615"/>
              <a:gd name="connsiteY7" fmla="*/ 101600 h 2743200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1415577 w 2663806"/>
              <a:gd name="connsiteY3" fmla="*/ 2766873 h 2999102"/>
              <a:gd name="connsiteX4" fmla="*/ 2257406 w 2663806"/>
              <a:gd name="connsiteY4" fmla="*/ 2999102 h 2999102"/>
              <a:gd name="connsiteX5" fmla="*/ 2634777 w 2663806"/>
              <a:gd name="connsiteY5" fmla="*/ 2999102 h 2999102"/>
              <a:gd name="connsiteX6" fmla="*/ 2663806 w 2663806"/>
              <a:gd name="connsiteY6" fmla="*/ 255902 h 2999102"/>
              <a:gd name="connsiteX7" fmla="*/ 22206 w 2663806"/>
              <a:gd name="connsiteY7" fmla="*/ 357502 h 2999102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2257406 w 2663806"/>
              <a:gd name="connsiteY3" fmla="*/ 2999102 h 2999102"/>
              <a:gd name="connsiteX4" fmla="*/ 2634777 w 2663806"/>
              <a:gd name="connsiteY4" fmla="*/ 2999102 h 2999102"/>
              <a:gd name="connsiteX5" fmla="*/ 2663806 w 2663806"/>
              <a:gd name="connsiteY5" fmla="*/ 255902 h 2999102"/>
              <a:gd name="connsiteX6" fmla="*/ 22206 w 2663806"/>
              <a:gd name="connsiteY6" fmla="*/ 357502 h 2999102"/>
              <a:gd name="connsiteX0" fmla="*/ 22206 w 2663806"/>
              <a:gd name="connsiteY0" fmla="*/ 357502 h 3249590"/>
              <a:gd name="connsiteX1" fmla="*/ 1270435 w 2663806"/>
              <a:gd name="connsiteY1" fmla="*/ 1605730 h 3249590"/>
              <a:gd name="connsiteX2" fmla="*/ 1212377 w 2663806"/>
              <a:gd name="connsiteY2" fmla="*/ 2447559 h 3249590"/>
              <a:gd name="connsiteX3" fmla="*/ 2257406 w 2663806"/>
              <a:gd name="connsiteY3" fmla="*/ 2999102 h 3249590"/>
              <a:gd name="connsiteX4" fmla="*/ 2634777 w 2663806"/>
              <a:gd name="connsiteY4" fmla="*/ 2999102 h 3249590"/>
              <a:gd name="connsiteX5" fmla="*/ 2663806 w 2663806"/>
              <a:gd name="connsiteY5" fmla="*/ 255902 h 3249590"/>
              <a:gd name="connsiteX6" fmla="*/ 22206 w 2663806"/>
              <a:gd name="connsiteY6" fmla="*/ 357502 h 3249590"/>
              <a:gd name="connsiteX0" fmla="*/ 22206 w 2663806"/>
              <a:gd name="connsiteY0" fmla="*/ 357502 h 3213196"/>
              <a:gd name="connsiteX1" fmla="*/ 1270435 w 2663806"/>
              <a:gd name="connsiteY1" fmla="*/ 1605730 h 3213196"/>
              <a:gd name="connsiteX2" fmla="*/ 1212377 w 2663806"/>
              <a:gd name="connsiteY2" fmla="*/ 2447559 h 3213196"/>
              <a:gd name="connsiteX3" fmla="*/ 1691349 w 2663806"/>
              <a:gd name="connsiteY3" fmla="*/ 2882988 h 3213196"/>
              <a:gd name="connsiteX4" fmla="*/ 2634777 w 2663806"/>
              <a:gd name="connsiteY4" fmla="*/ 2999102 h 3213196"/>
              <a:gd name="connsiteX5" fmla="*/ 2663806 w 2663806"/>
              <a:gd name="connsiteY5" fmla="*/ 255902 h 3213196"/>
              <a:gd name="connsiteX6" fmla="*/ 22206 w 2663806"/>
              <a:gd name="connsiteY6" fmla="*/ 357502 h 3213196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63639"/>
              <a:gd name="connsiteX1" fmla="*/ 1270622 w 2663993"/>
              <a:gd name="connsiteY1" fmla="*/ 1605730 h 3063639"/>
              <a:gd name="connsiteX2" fmla="*/ 1285135 w 2663993"/>
              <a:gd name="connsiteY2" fmla="*/ 2607216 h 3063639"/>
              <a:gd name="connsiteX3" fmla="*/ 1822165 w 2663993"/>
              <a:gd name="connsiteY3" fmla="*/ 2955560 h 3063639"/>
              <a:gd name="connsiteX4" fmla="*/ 2634964 w 2663993"/>
              <a:gd name="connsiteY4" fmla="*/ 2999102 h 3063639"/>
              <a:gd name="connsiteX5" fmla="*/ 2663993 w 2663993"/>
              <a:gd name="connsiteY5" fmla="*/ 255902 h 3063639"/>
              <a:gd name="connsiteX6" fmla="*/ 22393 w 2663993"/>
              <a:gd name="connsiteY6" fmla="*/ 357502 h 3063639"/>
              <a:gd name="connsiteX0" fmla="*/ 22393 w 2663993"/>
              <a:gd name="connsiteY0" fmla="*/ 357502 h 3135854"/>
              <a:gd name="connsiteX1" fmla="*/ 1270622 w 2663993"/>
              <a:gd name="connsiteY1" fmla="*/ 1605730 h 3135854"/>
              <a:gd name="connsiteX2" fmla="*/ 1285135 w 2663993"/>
              <a:gd name="connsiteY2" fmla="*/ 2607216 h 3135854"/>
              <a:gd name="connsiteX3" fmla="*/ 2634964 w 2663993"/>
              <a:gd name="connsiteY3" fmla="*/ 2999102 h 3135854"/>
              <a:gd name="connsiteX4" fmla="*/ 2663993 w 2663993"/>
              <a:gd name="connsiteY4" fmla="*/ 255902 h 3135854"/>
              <a:gd name="connsiteX5" fmla="*/ 22393 w 2663993"/>
              <a:gd name="connsiteY5" fmla="*/ 357502 h 3135854"/>
              <a:gd name="connsiteX0" fmla="*/ 22858 w 2664458"/>
              <a:gd name="connsiteY0" fmla="*/ 357502 h 3179724"/>
              <a:gd name="connsiteX1" fmla="*/ 1271087 w 2664458"/>
              <a:gd name="connsiteY1" fmla="*/ 1605730 h 3179724"/>
              <a:gd name="connsiteX2" fmla="*/ 1459772 w 2664458"/>
              <a:gd name="connsiteY2" fmla="*/ 2824931 h 3179724"/>
              <a:gd name="connsiteX3" fmla="*/ 2635429 w 2664458"/>
              <a:gd name="connsiteY3" fmla="*/ 2999102 h 3179724"/>
              <a:gd name="connsiteX4" fmla="*/ 2664458 w 2664458"/>
              <a:gd name="connsiteY4" fmla="*/ 255902 h 3179724"/>
              <a:gd name="connsiteX5" fmla="*/ 22858 w 2664458"/>
              <a:gd name="connsiteY5" fmla="*/ 357502 h 3179724"/>
              <a:gd name="connsiteX0" fmla="*/ 22243 w 2663843"/>
              <a:gd name="connsiteY0" fmla="*/ 357502 h 3153564"/>
              <a:gd name="connsiteX1" fmla="*/ 1270472 w 2663843"/>
              <a:gd name="connsiteY1" fmla="*/ 1605730 h 3153564"/>
              <a:gd name="connsiteX2" fmla="*/ 1226929 w 2663843"/>
              <a:gd name="connsiteY2" fmla="*/ 2708817 h 3153564"/>
              <a:gd name="connsiteX3" fmla="*/ 2634814 w 2663843"/>
              <a:gd name="connsiteY3" fmla="*/ 2999102 h 3153564"/>
              <a:gd name="connsiteX4" fmla="*/ 2663843 w 2663843"/>
              <a:gd name="connsiteY4" fmla="*/ 255902 h 3153564"/>
              <a:gd name="connsiteX5" fmla="*/ 22243 w 2663843"/>
              <a:gd name="connsiteY5" fmla="*/ 357502 h 3153564"/>
              <a:gd name="connsiteX0" fmla="*/ 22243 w 2663843"/>
              <a:gd name="connsiteY0" fmla="*/ 357502 h 3158697"/>
              <a:gd name="connsiteX1" fmla="*/ 1270472 w 2663843"/>
              <a:gd name="connsiteY1" fmla="*/ 1605730 h 3158697"/>
              <a:gd name="connsiteX2" fmla="*/ 1226929 w 2663843"/>
              <a:gd name="connsiteY2" fmla="*/ 2708817 h 3158697"/>
              <a:gd name="connsiteX3" fmla="*/ 2634814 w 2663843"/>
              <a:gd name="connsiteY3" fmla="*/ 2999102 h 3158697"/>
              <a:gd name="connsiteX4" fmla="*/ 2663843 w 2663843"/>
              <a:gd name="connsiteY4" fmla="*/ 255902 h 3158697"/>
              <a:gd name="connsiteX5" fmla="*/ 22243 w 2663843"/>
              <a:gd name="connsiteY5" fmla="*/ 357502 h 3158697"/>
              <a:gd name="connsiteX0" fmla="*/ 22585 w 2664185"/>
              <a:gd name="connsiteY0" fmla="*/ 357502 h 3178666"/>
              <a:gd name="connsiteX1" fmla="*/ 1270814 w 2664185"/>
              <a:gd name="connsiteY1" fmla="*/ 1605730 h 3178666"/>
              <a:gd name="connsiteX2" fmla="*/ 1357900 w 2664185"/>
              <a:gd name="connsiteY2" fmla="*/ 2795903 h 3178666"/>
              <a:gd name="connsiteX3" fmla="*/ 2635156 w 2664185"/>
              <a:gd name="connsiteY3" fmla="*/ 2999102 h 3178666"/>
              <a:gd name="connsiteX4" fmla="*/ 2664185 w 2664185"/>
              <a:gd name="connsiteY4" fmla="*/ 255902 h 3178666"/>
              <a:gd name="connsiteX5" fmla="*/ 22585 w 2664185"/>
              <a:gd name="connsiteY5" fmla="*/ 357502 h 3178666"/>
              <a:gd name="connsiteX0" fmla="*/ 22319 w 2663919"/>
              <a:gd name="connsiteY0" fmla="*/ 357502 h 3137677"/>
              <a:gd name="connsiteX1" fmla="*/ 1270548 w 2663919"/>
              <a:gd name="connsiteY1" fmla="*/ 1605730 h 3137677"/>
              <a:gd name="connsiteX2" fmla="*/ 1256034 w 2663919"/>
              <a:gd name="connsiteY2" fmla="*/ 2592703 h 3137677"/>
              <a:gd name="connsiteX3" fmla="*/ 2634890 w 2663919"/>
              <a:gd name="connsiteY3" fmla="*/ 2999102 h 3137677"/>
              <a:gd name="connsiteX4" fmla="*/ 2663919 w 2663919"/>
              <a:gd name="connsiteY4" fmla="*/ 255902 h 3137677"/>
              <a:gd name="connsiteX5" fmla="*/ 22319 w 2663919"/>
              <a:gd name="connsiteY5" fmla="*/ 357502 h 3137677"/>
              <a:gd name="connsiteX0" fmla="*/ 22319 w 2663919"/>
              <a:gd name="connsiteY0" fmla="*/ 357502 h 2999102"/>
              <a:gd name="connsiteX1" fmla="*/ 1270548 w 2663919"/>
              <a:gd name="connsiteY1" fmla="*/ 1605730 h 2999102"/>
              <a:gd name="connsiteX2" fmla="*/ 1256034 w 2663919"/>
              <a:gd name="connsiteY2" fmla="*/ 2592703 h 2999102"/>
              <a:gd name="connsiteX3" fmla="*/ 2634890 w 2663919"/>
              <a:gd name="connsiteY3" fmla="*/ 2999102 h 2999102"/>
              <a:gd name="connsiteX4" fmla="*/ 2663919 w 2663919"/>
              <a:gd name="connsiteY4" fmla="*/ 255902 h 2999102"/>
              <a:gd name="connsiteX5" fmla="*/ 22319 w 2663919"/>
              <a:gd name="connsiteY5" fmla="*/ 357502 h 2999102"/>
              <a:gd name="connsiteX0" fmla="*/ 22319 w 2663919"/>
              <a:gd name="connsiteY0" fmla="*/ 357502 h 3027460"/>
              <a:gd name="connsiteX1" fmla="*/ 1270548 w 2663919"/>
              <a:gd name="connsiteY1" fmla="*/ 1605730 h 3027460"/>
              <a:gd name="connsiteX2" fmla="*/ 1256034 w 2663919"/>
              <a:gd name="connsiteY2" fmla="*/ 2592703 h 3027460"/>
              <a:gd name="connsiteX3" fmla="*/ 2634890 w 2663919"/>
              <a:gd name="connsiteY3" fmla="*/ 2999102 h 3027460"/>
              <a:gd name="connsiteX4" fmla="*/ 2663919 w 2663919"/>
              <a:gd name="connsiteY4" fmla="*/ 255902 h 3027460"/>
              <a:gd name="connsiteX5" fmla="*/ 22319 w 2663919"/>
              <a:gd name="connsiteY5" fmla="*/ 357502 h 302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63919" h="3027460">
                <a:moveTo>
                  <a:pt x="22319" y="357502"/>
                </a:moveTo>
                <a:cubicBezTo>
                  <a:pt x="-180881" y="1119501"/>
                  <a:pt x="1064929" y="1233197"/>
                  <a:pt x="1270548" y="1605730"/>
                </a:cubicBezTo>
                <a:cubicBezTo>
                  <a:pt x="1476167" y="1978263"/>
                  <a:pt x="1101216" y="2331445"/>
                  <a:pt x="1256034" y="2592703"/>
                </a:cubicBezTo>
                <a:cubicBezTo>
                  <a:pt x="1410852" y="2853961"/>
                  <a:pt x="2230908" y="3115216"/>
                  <a:pt x="2634890" y="2999102"/>
                </a:cubicBezTo>
                <a:lnTo>
                  <a:pt x="2663919" y="255902"/>
                </a:lnTo>
                <a:cubicBezTo>
                  <a:pt x="2083347" y="294607"/>
                  <a:pt x="225519" y="-404497"/>
                  <a:pt x="22319" y="357502"/>
                </a:cubicBezTo>
                <a:close/>
              </a:path>
            </a:pathLst>
          </a:custGeom>
          <a:gradFill>
            <a:gsLst>
              <a:gs pos="17000">
                <a:srgbClr val="915BDF"/>
              </a:gs>
              <a:gs pos="60000">
                <a:srgbClr val="3EC0F8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37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id="{56C57D00-E5A5-454D-80FC-F380AF31F3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1" name="图片 3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999" b="15500"/>
            <a:stretch/>
          </p:blipFill>
          <p:spPr>
            <a:xfrm>
              <a:off x="0" y="0"/>
              <a:ext cx="12192000" cy="1583042"/>
            </a:xfrm>
            <a:prstGeom prst="rect">
              <a:avLst/>
            </a:prstGeom>
          </p:spPr>
        </p:pic>
        <p:sp>
          <p:nvSpPr>
            <p:cNvPr id="32" name="矩形 3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圆角矩形 25"/>
          <p:cNvSpPr/>
          <p:nvPr/>
        </p:nvSpPr>
        <p:spPr>
          <a:xfrm>
            <a:off x="1314451" y="3497230"/>
            <a:ext cx="2451100" cy="461665"/>
          </a:xfrm>
          <a:prstGeom prst="roundRect">
            <a:avLst>
              <a:gd name="adj" fmla="val 19143"/>
            </a:avLst>
          </a:prstGeom>
          <a:solidFill>
            <a:schemeClr val="bg1"/>
          </a:solidFill>
          <a:ln>
            <a:noFill/>
          </a:ln>
          <a:effectLst>
            <a:outerShdw blurRad="2794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1425575" y="3547005"/>
            <a:ext cx="360000" cy="360000"/>
          </a:xfrm>
          <a:custGeom>
            <a:avLst/>
            <a:gdLst>
              <a:gd name="T0" fmla="*/ 73 w 654"/>
              <a:gd name="T1" fmla="*/ 654 h 800"/>
              <a:gd name="T2" fmla="*/ 327 w 654"/>
              <a:gd name="T3" fmla="*/ 654 h 800"/>
              <a:gd name="T4" fmla="*/ 327 w 654"/>
              <a:gd name="T5" fmla="*/ 691 h 800"/>
              <a:gd name="T6" fmla="*/ 73 w 654"/>
              <a:gd name="T7" fmla="*/ 691 h 800"/>
              <a:gd name="T8" fmla="*/ 73 w 654"/>
              <a:gd name="T9" fmla="*/ 654 h 800"/>
              <a:gd name="T10" fmla="*/ 581 w 654"/>
              <a:gd name="T11" fmla="*/ 654 h 800"/>
              <a:gd name="T12" fmla="*/ 581 w 654"/>
              <a:gd name="T13" fmla="*/ 691 h 800"/>
              <a:gd name="T14" fmla="*/ 654 w 654"/>
              <a:gd name="T15" fmla="*/ 691 h 800"/>
              <a:gd name="T16" fmla="*/ 654 w 654"/>
              <a:gd name="T17" fmla="*/ 0 h 800"/>
              <a:gd name="T18" fmla="*/ 109 w 654"/>
              <a:gd name="T19" fmla="*/ 0 h 800"/>
              <a:gd name="T20" fmla="*/ 109 w 654"/>
              <a:gd name="T21" fmla="*/ 73 h 800"/>
              <a:gd name="T22" fmla="*/ 145 w 654"/>
              <a:gd name="T23" fmla="*/ 73 h 800"/>
              <a:gd name="T24" fmla="*/ 145 w 654"/>
              <a:gd name="T25" fmla="*/ 36 h 800"/>
              <a:gd name="T26" fmla="*/ 618 w 654"/>
              <a:gd name="T27" fmla="*/ 36 h 800"/>
              <a:gd name="T28" fmla="*/ 618 w 654"/>
              <a:gd name="T29" fmla="*/ 654 h 800"/>
              <a:gd name="T30" fmla="*/ 581 w 654"/>
              <a:gd name="T31" fmla="*/ 654 h 800"/>
              <a:gd name="T32" fmla="*/ 73 w 654"/>
              <a:gd name="T33" fmla="*/ 546 h 800"/>
              <a:gd name="T34" fmla="*/ 473 w 654"/>
              <a:gd name="T35" fmla="*/ 546 h 800"/>
              <a:gd name="T36" fmla="*/ 473 w 654"/>
              <a:gd name="T37" fmla="*/ 582 h 800"/>
              <a:gd name="T38" fmla="*/ 73 w 654"/>
              <a:gd name="T39" fmla="*/ 582 h 800"/>
              <a:gd name="T40" fmla="*/ 73 w 654"/>
              <a:gd name="T41" fmla="*/ 546 h 800"/>
              <a:gd name="T42" fmla="*/ 0 w 654"/>
              <a:gd name="T43" fmla="*/ 117 h 800"/>
              <a:gd name="T44" fmla="*/ 0 w 654"/>
              <a:gd name="T45" fmla="*/ 792 h 800"/>
              <a:gd name="T46" fmla="*/ 7 w 654"/>
              <a:gd name="T47" fmla="*/ 800 h 800"/>
              <a:gd name="T48" fmla="*/ 538 w 654"/>
              <a:gd name="T49" fmla="*/ 800 h 800"/>
              <a:gd name="T50" fmla="*/ 545 w 654"/>
              <a:gd name="T51" fmla="*/ 792 h 800"/>
              <a:gd name="T52" fmla="*/ 545 w 654"/>
              <a:gd name="T53" fmla="*/ 117 h 800"/>
              <a:gd name="T54" fmla="*/ 538 w 654"/>
              <a:gd name="T55" fmla="*/ 109 h 800"/>
              <a:gd name="T56" fmla="*/ 7 w 654"/>
              <a:gd name="T57" fmla="*/ 109 h 800"/>
              <a:gd name="T58" fmla="*/ 0 w 654"/>
              <a:gd name="T59" fmla="*/ 117 h 800"/>
              <a:gd name="T60" fmla="*/ 36 w 654"/>
              <a:gd name="T61" fmla="*/ 146 h 800"/>
              <a:gd name="T62" fmla="*/ 509 w 654"/>
              <a:gd name="T63" fmla="*/ 146 h 800"/>
              <a:gd name="T64" fmla="*/ 509 w 654"/>
              <a:gd name="T65" fmla="*/ 764 h 800"/>
              <a:gd name="T66" fmla="*/ 36 w 654"/>
              <a:gd name="T67" fmla="*/ 764 h 800"/>
              <a:gd name="T68" fmla="*/ 36 w 654"/>
              <a:gd name="T69" fmla="*/ 146 h 800"/>
              <a:gd name="T70" fmla="*/ 73 w 654"/>
              <a:gd name="T71" fmla="*/ 218 h 800"/>
              <a:gd name="T72" fmla="*/ 473 w 654"/>
              <a:gd name="T73" fmla="*/ 218 h 800"/>
              <a:gd name="T74" fmla="*/ 473 w 654"/>
              <a:gd name="T75" fmla="*/ 254 h 800"/>
              <a:gd name="T76" fmla="*/ 73 w 654"/>
              <a:gd name="T77" fmla="*/ 254 h 800"/>
              <a:gd name="T78" fmla="*/ 73 w 654"/>
              <a:gd name="T79" fmla="*/ 218 h 800"/>
              <a:gd name="T80" fmla="*/ 73 w 654"/>
              <a:gd name="T81" fmla="*/ 327 h 800"/>
              <a:gd name="T82" fmla="*/ 473 w 654"/>
              <a:gd name="T83" fmla="*/ 327 h 800"/>
              <a:gd name="T84" fmla="*/ 473 w 654"/>
              <a:gd name="T85" fmla="*/ 364 h 800"/>
              <a:gd name="T86" fmla="*/ 73 w 654"/>
              <a:gd name="T87" fmla="*/ 364 h 800"/>
              <a:gd name="T88" fmla="*/ 73 w 654"/>
              <a:gd name="T89" fmla="*/ 327 h 800"/>
              <a:gd name="T90" fmla="*/ 73 w 654"/>
              <a:gd name="T91" fmla="*/ 436 h 800"/>
              <a:gd name="T92" fmla="*/ 473 w 654"/>
              <a:gd name="T93" fmla="*/ 436 h 800"/>
              <a:gd name="T94" fmla="*/ 473 w 654"/>
              <a:gd name="T95" fmla="*/ 473 h 800"/>
              <a:gd name="T96" fmla="*/ 73 w 654"/>
              <a:gd name="T97" fmla="*/ 473 h 800"/>
              <a:gd name="T98" fmla="*/ 73 w 654"/>
              <a:gd name="T99" fmla="*/ 436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654" h="800">
                <a:moveTo>
                  <a:pt x="73" y="654"/>
                </a:moveTo>
                <a:cubicBezTo>
                  <a:pt x="327" y="654"/>
                  <a:pt x="327" y="654"/>
                  <a:pt x="327" y="654"/>
                </a:cubicBezTo>
                <a:cubicBezTo>
                  <a:pt x="327" y="691"/>
                  <a:pt x="327" y="691"/>
                  <a:pt x="327" y="691"/>
                </a:cubicBezTo>
                <a:cubicBezTo>
                  <a:pt x="73" y="691"/>
                  <a:pt x="73" y="691"/>
                  <a:pt x="73" y="691"/>
                </a:cubicBezTo>
                <a:lnTo>
                  <a:pt x="73" y="654"/>
                </a:lnTo>
                <a:close/>
                <a:moveTo>
                  <a:pt x="581" y="654"/>
                </a:moveTo>
                <a:cubicBezTo>
                  <a:pt x="581" y="691"/>
                  <a:pt x="581" y="691"/>
                  <a:pt x="581" y="691"/>
                </a:cubicBezTo>
                <a:cubicBezTo>
                  <a:pt x="654" y="691"/>
                  <a:pt x="654" y="691"/>
                  <a:pt x="654" y="691"/>
                </a:cubicBezTo>
                <a:cubicBezTo>
                  <a:pt x="654" y="0"/>
                  <a:pt x="654" y="0"/>
                  <a:pt x="654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09" y="73"/>
                  <a:pt x="109" y="73"/>
                  <a:pt x="109" y="73"/>
                </a:cubicBezTo>
                <a:cubicBezTo>
                  <a:pt x="145" y="73"/>
                  <a:pt x="145" y="73"/>
                  <a:pt x="145" y="73"/>
                </a:cubicBezTo>
                <a:cubicBezTo>
                  <a:pt x="145" y="36"/>
                  <a:pt x="145" y="36"/>
                  <a:pt x="145" y="36"/>
                </a:cubicBezTo>
                <a:cubicBezTo>
                  <a:pt x="618" y="36"/>
                  <a:pt x="618" y="36"/>
                  <a:pt x="618" y="36"/>
                </a:cubicBezTo>
                <a:cubicBezTo>
                  <a:pt x="618" y="654"/>
                  <a:pt x="618" y="654"/>
                  <a:pt x="618" y="654"/>
                </a:cubicBezTo>
                <a:lnTo>
                  <a:pt x="581" y="654"/>
                </a:lnTo>
                <a:close/>
                <a:moveTo>
                  <a:pt x="73" y="546"/>
                </a:moveTo>
                <a:cubicBezTo>
                  <a:pt x="473" y="546"/>
                  <a:pt x="473" y="546"/>
                  <a:pt x="473" y="546"/>
                </a:cubicBezTo>
                <a:cubicBezTo>
                  <a:pt x="473" y="582"/>
                  <a:pt x="473" y="582"/>
                  <a:pt x="473" y="582"/>
                </a:cubicBezTo>
                <a:cubicBezTo>
                  <a:pt x="73" y="582"/>
                  <a:pt x="73" y="582"/>
                  <a:pt x="73" y="582"/>
                </a:cubicBezTo>
                <a:lnTo>
                  <a:pt x="73" y="546"/>
                </a:lnTo>
                <a:close/>
                <a:moveTo>
                  <a:pt x="0" y="117"/>
                </a:moveTo>
                <a:cubicBezTo>
                  <a:pt x="0" y="792"/>
                  <a:pt x="0" y="792"/>
                  <a:pt x="0" y="792"/>
                </a:cubicBezTo>
                <a:cubicBezTo>
                  <a:pt x="0" y="797"/>
                  <a:pt x="3" y="800"/>
                  <a:pt x="7" y="800"/>
                </a:cubicBezTo>
                <a:cubicBezTo>
                  <a:pt x="538" y="800"/>
                  <a:pt x="538" y="800"/>
                  <a:pt x="538" y="800"/>
                </a:cubicBezTo>
                <a:cubicBezTo>
                  <a:pt x="542" y="800"/>
                  <a:pt x="545" y="797"/>
                  <a:pt x="545" y="792"/>
                </a:cubicBezTo>
                <a:cubicBezTo>
                  <a:pt x="545" y="117"/>
                  <a:pt x="545" y="117"/>
                  <a:pt x="545" y="117"/>
                </a:cubicBezTo>
                <a:cubicBezTo>
                  <a:pt x="545" y="112"/>
                  <a:pt x="542" y="109"/>
                  <a:pt x="538" y="109"/>
                </a:cubicBezTo>
                <a:cubicBezTo>
                  <a:pt x="7" y="109"/>
                  <a:pt x="7" y="109"/>
                  <a:pt x="7" y="109"/>
                </a:cubicBezTo>
                <a:cubicBezTo>
                  <a:pt x="3" y="109"/>
                  <a:pt x="0" y="112"/>
                  <a:pt x="0" y="117"/>
                </a:cubicBezTo>
                <a:close/>
                <a:moveTo>
                  <a:pt x="36" y="146"/>
                </a:moveTo>
                <a:cubicBezTo>
                  <a:pt x="509" y="146"/>
                  <a:pt x="509" y="146"/>
                  <a:pt x="509" y="146"/>
                </a:cubicBezTo>
                <a:cubicBezTo>
                  <a:pt x="509" y="764"/>
                  <a:pt x="509" y="764"/>
                  <a:pt x="509" y="764"/>
                </a:cubicBezTo>
                <a:cubicBezTo>
                  <a:pt x="36" y="764"/>
                  <a:pt x="36" y="764"/>
                  <a:pt x="36" y="764"/>
                </a:cubicBezTo>
                <a:lnTo>
                  <a:pt x="36" y="146"/>
                </a:lnTo>
                <a:close/>
                <a:moveTo>
                  <a:pt x="73" y="218"/>
                </a:moveTo>
                <a:cubicBezTo>
                  <a:pt x="473" y="218"/>
                  <a:pt x="473" y="218"/>
                  <a:pt x="473" y="218"/>
                </a:cubicBezTo>
                <a:cubicBezTo>
                  <a:pt x="473" y="254"/>
                  <a:pt x="473" y="254"/>
                  <a:pt x="473" y="254"/>
                </a:cubicBezTo>
                <a:cubicBezTo>
                  <a:pt x="73" y="254"/>
                  <a:pt x="73" y="254"/>
                  <a:pt x="73" y="254"/>
                </a:cubicBezTo>
                <a:lnTo>
                  <a:pt x="73" y="218"/>
                </a:lnTo>
                <a:close/>
                <a:moveTo>
                  <a:pt x="73" y="327"/>
                </a:moveTo>
                <a:cubicBezTo>
                  <a:pt x="473" y="327"/>
                  <a:pt x="473" y="327"/>
                  <a:pt x="473" y="327"/>
                </a:cubicBezTo>
                <a:cubicBezTo>
                  <a:pt x="473" y="364"/>
                  <a:pt x="473" y="364"/>
                  <a:pt x="473" y="364"/>
                </a:cubicBezTo>
                <a:cubicBezTo>
                  <a:pt x="73" y="364"/>
                  <a:pt x="73" y="364"/>
                  <a:pt x="73" y="364"/>
                </a:cubicBezTo>
                <a:lnTo>
                  <a:pt x="73" y="327"/>
                </a:lnTo>
                <a:close/>
                <a:moveTo>
                  <a:pt x="73" y="436"/>
                </a:moveTo>
                <a:cubicBezTo>
                  <a:pt x="473" y="436"/>
                  <a:pt x="473" y="436"/>
                  <a:pt x="473" y="436"/>
                </a:cubicBezTo>
                <a:cubicBezTo>
                  <a:pt x="473" y="473"/>
                  <a:pt x="473" y="473"/>
                  <a:pt x="473" y="473"/>
                </a:cubicBezTo>
                <a:cubicBezTo>
                  <a:pt x="73" y="473"/>
                  <a:pt x="73" y="473"/>
                  <a:pt x="73" y="473"/>
                </a:cubicBezTo>
                <a:lnTo>
                  <a:pt x="73" y="43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Freeform 9"/>
          <p:cNvSpPr>
            <a:spLocks noEditPoints="1"/>
          </p:cNvSpPr>
          <p:nvPr/>
        </p:nvSpPr>
        <p:spPr bwMode="auto">
          <a:xfrm>
            <a:off x="1425575" y="4631797"/>
            <a:ext cx="360000" cy="360000"/>
          </a:xfrm>
          <a:custGeom>
            <a:avLst/>
            <a:gdLst>
              <a:gd name="T0" fmla="*/ 500 w 699"/>
              <a:gd name="T1" fmla="*/ 149 h 571"/>
              <a:gd name="T2" fmla="*/ 200 w 699"/>
              <a:gd name="T3" fmla="*/ 149 h 571"/>
              <a:gd name="T4" fmla="*/ 100 w 699"/>
              <a:gd name="T5" fmla="*/ 496 h 571"/>
              <a:gd name="T6" fmla="*/ 125 w 699"/>
              <a:gd name="T7" fmla="*/ 571 h 571"/>
              <a:gd name="T8" fmla="*/ 599 w 699"/>
              <a:gd name="T9" fmla="*/ 546 h 571"/>
              <a:gd name="T10" fmla="*/ 442 w 699"/>
              <a:gd name="T11" fmla="*/ 266 h 571"/>
              <a:gd name="T12" fmla="*/ 442 w 699"/>
              <a:gd name="T13" fmla="*/ 266 h 571"/>
              <a:gd name="T14" fmla="*/ 350 w 699"/>
              <a:gd name="T15" fmla="*/ 41 h 571"/>
              <a:gd name="T16" fmla="*/ 350 w 699"/>
              <a:gd name="T17" fmla="*/ 256 h 571"/>
              <a:gd name="T18" fmla="*/ 242 w 699"/>
              <a:gd name="T19" fmla="*/ 149 h 571"/>
              <a:gd name="T20" fmla="*/ 562 w 699"/>
              <a:gd name="T21" fmla="*/ 530 h 571"/>
              <a:gd name="T22" fmla="*/ 138 w 699"/>
              <a:gd name="T23" fmla="*/ 504 h 571"/>
              <a:gd name="T24" fmla="*/ 562 w 699"/>
              <a:gd name="T25" fmla="*/ 504 h 571"/>
              <a:gd name="T26" fmla="*/ 562 w 699"/>
              <a:gd name="T27" fmla="*/ 530 h 571"/>
              <a:gd name="T28" fmla="*/ 156 w 699"/>
              <a:gd name="T29" fmla="*/ 289 h 571"/>
              <a:gd name="T30" fmla="*/ 179 w 699"/>
              <a:gd name="T31" fmla="*/ 265 h 571"/>
              <a:gd name="T32" fmla="*/ 118 w 699"/>
              <a:gd name="T33" fmla="*/ 174 h 571"/>
              <a:gd name="T34" fmla="*/ 200 w 699"/>
              <a:gd name="T35" fmla="*/ 60 h 571"/>
              <a:gd name="T36" fmla="*/ 200 w 699"/>
              <a:gd name="T37" fmla="*/ 51 h 571"/>
              <a:gd name="T38" fmla="*/ 108 w 699"/>
              <a:gd name="T39" fmla="*/ 258 h 571"/>
              <a:gd name="T40" fmla="*/ 0 w 699"/>
              <a:gd name="T41" fmla="*/ 472 h 571"/>
              <a:gd name="T42" fmla="*/ 70 w 699"/>
              <a:gd name="T43" fmla="*/ 497 h 571"/>
              <a:gd name="T44" fmla="*/ 44 w 699"/>
              <a:gd name="T45" fmla="*/ 453 h 571"/>
              <a:gd name="T46" fmla="*/ 156 w 699"/>
              <a:gd name="T47" fmla="*/ 289 h 571"/>
              <a:gd name="T48" fmla="*/ 156 w 699"/>
              <a:gd name="T49" fmla="*/ 289 h 571"/>
              <a:gd name="T50" fmla="*/ 624 w 699"/>
              <a:gd name="T51" fmla="*/ 174 h 571"/>
              <a:gd name="T52" fmla="*/ 493 w 699"/>
              <a:gd name="T53" fmla="*/ 51 h 571"/>
              <a:gd name="T54" fmla="*/ 522 w 699"/>
              <a:gd name="T55" fmla="*/ 104 h 571"/>
              <a:gd name="T56" fmla="*/ 541 w 699"/>
              <a:gd name="T57" fmla="*/ 242 h 571"/>
              <a:gd name="T58" fmla="*/ 542 w 699"/>
              <a:gd name="T59" fmla="*/ 288 h 571"/>
              <a:gd name="T60" fmla="*/ 660 w 699"/>
              <a:gd name="T61" fmla="*/ 433 h 571"/>
              <a:gd name="T62" fmla="*/ 624 w 699"/>
              <a:gd name="T63" fmla="*/ 452 h 571"/>
              <a:gd name="T64" fmla="*/ 674 w 699"/>
              <a:gd name="T65" fmla="*/ 496 h 571"/>
              <a:gd name="T66" fmla="*/ 699 w 699"/>
              <a:gd name="T67" fmla="*/ 433 h 571"/>
              <a:gd name="T68" fmla="*/ 592 w 699"/>
              <a:gd name="T69" fmla="*/ 257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99" h="571">
                <a:moveTo>
                  <a:pt x="442" y="266"/>
                </a:moveTo>
                <a:cubicBezTo>
                  <a:pt x="477" y="239"/>
                  <a:pt x="500" y="196"/>
                  <a:pt x="500" y="149"/>
                </a:cubicBezTo>
                <a:cubicBezTo>
                  <a:pt x="500" y="67"/>
                  <a:pt x="432" y="0"/>
                  <a:pt x="350" y="0"/>
                </a:cubicBezTo>
                <a:cubicBezTo>
                  <a:pt x="268" y="0"/>
                  <a:pt x="200" y="67"/>
                  <a:pt x="200" y="149"/>
                </a:cubicBezTo>
                <a:cubicBezTo>
                  <a:pt x="200" y="197"/>
                  <a:pt x="222" y="239"/>
                  <a:pt x="258" y="266"/>
                </a:cubicBezTo>
                <a:cubicBezTo>
                  <a:pt x="166" y="302"/>
                  <a:pt x="100" y="392"/>
                  <a:pt x="100" y="496"/>
                </a:cubicBezTo>
                <a:cubicBezTo>
                  <a:pt x="100" y="546"/>
                  <a:pt x="100" y="546"/>
                  <a:pt x="100" y="546"/>
                </a:cubicBezTo>
                <a:cubicBezTo>
                  <a:pt x="100" y="560"/>
                  <a:pt x="112" y="571"/>
                  <a:pt x="125" y="571"/>
                </a:cubicBezTo>
                <a:cubicBezTo>
                  <a:pt x="574" y="571"/>
                  <a:pt x="574" y="571"/>
                  <a:pt x="574" y="571"/>
                </a:cubicBezTo>
                <a:cubicBezTo>
                  <a:pt x="588" y="571"/>
                  <a:pt x="599" y="560"/>
                  <a:pt x="599" y="546"/>
                </a:cubicBezTo>
                <a:cubicBezTo>
                  <a:pt x="599" y="496"/>
                  <a:pt x="599" y="496"/>
                  <a:pt x="599" y="496"/>
                </a:cubicBezTo>
                <a:cubicBezTo>
                  <a:pt x="600" y="392"/>
                  <a:pt x="534" y="303"/>
                  <a:pt x="442" y="266"/>
                </a:cubicBezTo>
                <a:cubicBezTo>
                  <a:pt x="442" y="266"/>
                  <a:pt x="442" y="266"/>
                  <a:pt x="442" y="266"/>
                </a:cubicBezTo>
                <a:cubicBezTo>
                  <a:pt x="442" y="266"/>
                  <a:pt x="442" y="266"/>
                  <a:pt x="442" y="266"/>
                </a:cubicBezTo>
                <a:close/>
                <a:moveTo>
                  <a:pt x="242" y="149"/>
                </a:moveTo>
                <a:cubicBezTo>
                  <a:pt x="242" y="90"/>
                  <a:pt x="290" y="41"/>
                  <a:pt x="350" y="41"/>
                </a:cubicBezTo>
                <a:cubicBezTo>
                  <a:pt x="410" y="41"/>
                  <a:pt x="458" y="90"/>
                  <a:pt x="458" y="149"/>
                </a:cubicBezTo>
                <a:cubicBezTo>
                  <a:pt x="458" y="208"/>
                  <a:pt x="410" y="256"/>
                  <a:pt x="350" y="256"/>
                </a:cubicBezTo>
                <a:cubicBezTo>
                  <a:pt x="290" y="256"/>
                  <a:pt x="242" y="208"/>
                  <a:pt x="242" y="149"/>
                </a:cubicBezTo>
                <a:cubicBezTo>
                  <a:pt x="242" y="149"/>
                  <a:pt x="242" y="149"/>
                  <a:pt x="242" y="149"/>
                </a:cubicBezTo>
                <a:cubicBezTo>
                  <a:pt x="242" y="149"/>
                  <a:pt x="242" y="149"/>
                  <a:pt x="242" y="149"/>
                </a:cubicBezTo>
                <a:close/>
                <a:moveTo>
                  <a:pt x="562" y="530"/>
                </a:moveTo>
                <a:cubicBezTo>
                  <a:pt x="138" y="530"/>
                  <a:pt x="138" y="530"/>
                  <a:pt x="138" y="530"/>
                </a:cubicBezTo>
                <a:cubicBezTo>
                  <a:pt x="138" y="504"/>
                  <a:pt x="138" y="504"/>
                  <a:pt x="138" y="504"/>
                </a:cubicBezTo>
                <a:cubicBezTo>
                  <a:pt x="138" y="388"/>
                  <a:pt x="233" y="293"/>
                  <a:pt x="350" y="293"/>
                </a:cubicBezTo>
                <a:cubicBezTo>
                  <a:pt x="467" y="293"/>
                  <a:pt x="562" y="387"/>
                  <a:pt x="562" y="504"/>
                </a:cubicBezTo>
                <a:cubicBezTo>
                  <a:pt x="562" y="530"/>
                  <a:pt x="562" y="530"/>
                  <a:pt x="562" y="530"/>
                </a:cubicBezTo>
                <a:cubicBezTo>
                  <a:pt x="562" y="530"/>
                  <a:pt x="562" y="530"/>
                  <a:pt x="562" y="530"/>
                </a:cubicBezTo>
                <a:cubicBezTo>
                  <a:pt x="562" y="530"/>
                  <a:pt x="562" y="530"/>
                  <a:pt x="562" y="530"/>
                </a:cubicBezTo>
                <a:close/>
                <a:moveTo>
                  <a:pt x="156" y="289"/>
                </a:moveTo>
                <a:cubicBezTo>
                  <a:pt x="161" y="288"/>
                  <a:pt x="161" y="288"/>
                  <a:pt x="161" y="288"/>
                </a:cubicBezTo>
                <a:cubicBezTo>
                  <a:pt x="172" y="284"/>
                  <a:pt x="179" y="275"/>
                  <a:pt x="179" y="265"/>
                </a:cubicBezTo>
                <a:cubicBezTo>
                  <a:pt x="179" y="254"/>
                  <a:pt x="172" y="246"/>
                  <a:pt x="162" y="242"/>
                </a:cubicBezTo>
                <a:cubicBezTo>
                  <a:pt x="136" y="230"/>
                  <a:pt x="118" y="204"/>
                  <a:pt x="118" y="174"/>
                </a:cubicBezTo>
                <a:cubicBezTo>
                  <a:pt x="118" y="141"/>
                  <a:pt x="147" y="114"/>
                  <a:pt x="177" y="104"/>
                </a:cubicBezTo>
                <a:cubicBezTo>
                  <a:pt x="182" y="88"/>
                  <a:pt x="190" y="73"/>
                  <a:pt x="200" y="60"/>
                </a:cubicBezTo>
                <a:cubicBezTo>
                  <a:pt x="202" y="57"/>
                  <a:pt x="204" y="54"/>
                  <a:pt x="206" y="51"/>
                </a:cubicBezTo>
                <a:cubicBezTo>
                  <a:pt x="204" y="51"/>
                  <a:pt x="202" y="51"/>
                  <a:pt x="200" y="51"/>
                </a:cubicBezTo>
                <a:cubicBezTo>
                  <a:pt x="131" y="51"/>
                  <a:pt x="75" y="106"/>
                  <a:pt x="75" y="175"/>
                </a:cubicBezTo>
                <a:cubicBezTo>
                  <a:pt x="75" y="206"/>
                  <a:pt x="87" y="236"/>
                  <a:pt x="108" y="258"/>
                </a:cubicBezTo>
                <a:cubicBezTo>
                  <a:pt x="43" y="292"/>
                  <a:pt x="0" y="358"/>
                  <a:pt x="0" y="434"/>
                </a:cubicBezTo>
                <a:cubicBezTo>
                  <a:pt x="0" y="472"/>
                  <a:pt x="0" y="472"/>
                  <a:pt x="0" y="472"/>
                </a:cubicBezTo>
                <a:cubicBezTo>
                  <a:pt x="0" y="486"/>
                  <a:pt x="12" y="497"/>
                  <a:pt x="25" y="497"/>
                </a:cubicBezTo>
                <a:cubicBezTo>
                  <a:pt x="70" y="497"/>
                  <a:pt x="70" y="497"/>
                  <a:pt x="70" y="497"/>
                </a:cubicBezTo>
                <a:cubicBezTo>
                  <a:pt x="70" y="480"/>
                  <a:pt x="72" y="469"/>
                  <a:pt x="75" y="453"/>
                </a:cubicBezTo>
                <a:cubicBezTo>
                  <a:pt x="44" y="453"/>
                  <a:pt x="44" y="453"/>
                  <a:pt x="44" y="453"/>
                </a:cubicBezTo>
                <a:cubicBezTo>
                  <a:pt x="44" y="434"/>
                  <a:pt x="44" y="434"/>
                  <a:pt x="44" y="434"/>
                </a:cubicBezTo>
                <a:cubicBezTo>
                  <a:pt x="44" y="364"/>
                  <a:pt x="90" y="306"/>
                  <a:pt x="156" y="289"/>
                </a:cubicBezTo>
                <a:cubicBezTo>
                  <a:pt x="156" y="289"/>
                  <a:pt x="156" y="289"/>
                  <a:pt x="156" y="289"/>
                </a:cubicBezTo>
                <a:cubicBezTo>
                  <a:pt x="156" y="289"/>
                  <a:pt x="156" y="289"/>
                  <a:pt x="156" y="289"/>
                </a:cubicBezTo>
                <a:close/>
                <a:moveTo>
                  <a:pt x="592" y="257"/>
                </a:moveTo>
                <a:cubicBezTo>
                  <a:pt x="612" y="235"/>
                  <a:pt x="624" y="206"/>
                  <a:pt x="624" y="174"/>
                </a:cubicBezTo>
                <a:cubicBezTo>
                  <a:pt x="624" y="106"/>
                  <a:pt x="568" y="50"/>
                  <a:pt x="499" y="50"/>
                </a:cubicBezTo>
                <a:cubicBezTo>
                  <a:pt x="497" y="50"/>
                  <a:pt x="495" y="50"/>
                  <a:pt x="493" y="51"/>
                </a:cubicBezTo>
                <a:cubicBezTo>
                  <a:pt x="495" y="54"/>
                  <a:pt x="497" y="56"/>
                  <a:pt x="499" y="59"/>
                </a:cubicBezTo>
                <a:cubicBezTo>
                  <a:pt x="509" y="72"/>
                  <a:pt x="517" y="87"/>
                  <a:pt x="522" y="104"/>
                </a:cubicBezTo>
                <a:cubicBezTo>
                  <a:pt x="552" y="113"/>
                  <a:pt x="585" y="141"/>
                  <a:pt x="585" y="174"/>
                </a:cubicBezTo>
                <a:cubicBezTo>
                  <a:pt x="585" y="203"/>
                  <a:pt x="568" y="230"/>
                  <a:pt x="541" y="242"/>
                </a:cubicBezTo>
                <a:cubicBezTo>
                  <a:pt x="531" y="245"/>
                  <a:pt x="524" y="254"/>
                  <a:pt x="524" y="264"/>
                </a:cubicBezTo>
                <a:cubicBezTo>
                  <a:pt x="524" y="275"/>
                  <a:pt x="532" y="284"/>
                  <a:pt x="542" y="288"/>
                </a:cubicBezTo>
                <a:cubicBezTo>
                  <a:pt x="547" y="289"/>
                  <a:pt x="547" y="289"/>
                  <a:pt x="547" y="289"/>
                </a:cubicBezTo>
                <a:cubicBezTo>
                  <a:pt x="613" y="306"/>
                  <a:pt x="660" y="364"/>
                  <a:pt x="660" y="433"/>
                </a:cubicBezTo>
                <a:cubicBezTo>
                  <a:pt x="660" y="452"/>
                  <a:pt x="660" y="452"/>
                  <a:pt x="660" y="452"/>
                </a:cubicBezTo>
                <a:cubicBezTo>
                  <a:pt x="624" y="452"/>
                  <a:pt x="624" y="452"/>
                  <a:pt x="624" y="452"/>
                </a:cubicBezTo>
                <a:cubicBezTo>
                  <a:pt x="627" y="468"/>
                  <a:pt x="629" y="479"/>
                  <a:pt x="629" y="496"/>
                </a:cubicBezTo>
                <a:cubicBezTo>
                  <a:pt x="674" y="496"/>
                  <a:pt x="674" y="496"/>
                  <a:pt x="674" y="496"/>
                </a:cubicBezTo>
                <a:cubicBezTo>
                  <a:pt x="688" y="496"/>
                  <a:pt x="699" y="485"/>
                  <a:pt x="699" y="471"/>
                </a:cubicBezTo>
                <a:cubicBezTo>
                  <a:pt x="699" y="433"/>
                  <a:pt x="699" y="433"/>
                  <a:pt x="699" y="433"/>
                </a:cubicBezTo>
                <a:cubicBezTo>
                  <a:pt x="699" y="358"/>
                  <a:pt x="657" y="290"/>
                  <a:pt x="592" y="257"/>
                </a:cubicBezTo>
                <a:cubicBezTo>
                  <a:pt x="592" y="257"/>
                  <a:pt x="592" y="257"/>
                  <a:pt x="592" y="257"/>
                </a:cubicBezTo>
                <a:cubicBezTo>
                  <a:pt x="592" y="257"/>
                  <a:pt x="592" y="257"/>
                  <a:pt x="592" y="257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Freeform 13"/>
          <p:cNvSpPr>
            <a:spLocks noEditPoints="1"/>
          </p:cNvSpPr>
          <p:nvPr/>
        </p:nvSpPr>
        <p:spPr bwMode="auto">
          <a:xfrm>
            <a:off x="1425575" y="2462213"/>
            <a:ext cx="360000" cy="360000"/>
          </a:xfrm>
          <a:custGeom>
            <a:avLst/>
            <a:gdLst>
              <a:gd name="T0" fmla="*/ 696 w 696"/>
              <a:gd name="T1" fmla="*/ 330 h 696"/>
              <a:gd name="T2" fmla="*/ 652 w 696"/>
              <a:gd name="T3" fmla="*/ 330 h 696"/>
              <a:gd name="T4" fmla="*/ 628 w 696"/>
              <a:gd name="T5" fmla="*/ 230 h 696"/>
              <a:gd name="T6" fmla="*/ 563 w 696"/>
              <a:gd name="T7" fmla="*/ 133 h 696"/>
              <a:gd name="T8" fmla="*/ 466 w 696"/>
              <a:gd name="T9" fmla="*/ 68 h 696"/>
              <a:gd name="T10" fmla="*/ 366 w 696"/>
              <a:gd name="T11" fmla="*/ 44 h 696"/>
              <a:gd name="T12" fmla="*/ 366 w 696"/>
              <a:gd name="T13" fmla="*/ 0 h 696"/>
              <a:gd name="T14" fmla="*/ 331 w 696"/>
              <a:gd name="T15" fmla="*/ 0 h 696"/>
              <a:gd name="T16" fmla="*/ 331 w 696"/>
              <a:gd name="T17" fmla="*/ 44 h 696"/>
              <a:gd name="T18" fmla="*/ 230 w 696"/>
              <a:gd name="T19" fmla="*/ 68 h 696"/>
              <a:gd name="T20" fmla="*/ 133 w 696"/>
              <a:gd name="T21" fmla="*/ 133 h 696"/>
              <a:gd name="T22" fmla="*/ 68 w 696"/>
              <a:gd name="T23" fmla="*/ 230 h 696"/>
              <a:gd name="T24" fmla="*/ 44 w 696"/>
              <a:gd name="T25" fmla="*/ 330 h 696"/>
              <a:gd name="T26" fmla="*/ 0 w 696"/>
              <a:gd name="T27" fmla="*/ 330 h 696"/>
              <a:gd name="T28" fmla="*/ 0 w 696"/>
              <a:gd name="T29" fmla="*/ 365 h 696"/>
              <a:gd name="T30" fmla="*/ 44 w 696"/>
              <a:gd name="T31" fmla="*/ 365 h 696"/>
              <a:gd name="T32" fmla="*/ 68 w 696"/>
              <a:gd name="T33" fmla="*/ 466 h 696"/>
              <a:gd name="T34" fmla="*/ 133 w 696"/>
              <a:gd name="T35" fmla="*/ 563 h 696"/>
              <a:gd name="T36" fmla="*/ 230 w 696"/>
              <a:gd name="T37" fmla="*/ 628 h 696"/>
              <a:gd name="T38" fmla="*/ 330 w 696"/>
              <a:gd name="T39" fmla="*/ 652 h 696"/>
              <a:gd name="T40" fmla="*/ 330 w 696"/>
              <a:gd name="T41" fmla="*/ 696 h 696"/>
              <a:gd name="T42" fmla="*/ 365 w 696"/>
              <a:gd name="T43" fmla="*/ 696 h 696"/>
              <a:gd name="T44" fmla="*/ 365 w 696"/>
              <a:gd name="T45" fmla="*/ 652 h 696"/>
              <a:gd name="T46" fmla="*/ 466 w 696"/>
              <a:gd name="T47" fmla="*/ 628 h 696"/>
              <a:gd name="T48" fmla="*/ 563 w 696"/>
              <a:gd name="T49" fmla="*/ 563 h 696"/>
              <a:gd name="T50" fmla="*/ 628 w 696"/>
              <a:gd name="T51" fmla="*/ 466 h 696"/>
              <a:gd name="T52" fmla="*/ 652 w 696"/>
              <a:gd name="T53" fmla="*/ 365 h 696"/>
              <a:gd name="T54" fmla="*/ 696 w 696"/>
              <a:gd name="T55" fmla="*/ 365 h 696"/>
              <a:gd name="T56" fmla="*/ 696 w 696"/>
              <a:gd name="T57" fmla="*/ 330 h 696"/>
              <a:gd name="T58" fmla="*/ 696 w 696"/>
              <a:gd name="T59" fmla="*/ 330 h 696"/>
              <a:gd name="T60" fmla="*/ 602 w 696"/>
              <a:gd name="T61" fmla="*/ 330 h 696"/>
              <a:gd name="T62" fmla="*/ 527 w 696"/>
              <a:gd name="T63" fmla="*/ 330 h 696"/>
              <a:gd name="T64" fmla="*/ 475 w 696"/>
              <a:gd name="T65" fmla="*/ 221 h 696"/>
              <a:gd name="T66" fmla="*/ 366 w 696"/>
              <a:gd name="T67" fmla="*/ 169 h 696"/>
              <a:gd name="T68" fmla="*/ 366 w 696"/>
              <a:gd name="T69" fmla="*/ 94 h 696"/>
              <a:gd name="T70" fmla="*/ 602 w 696"/>
              <a:gd name="T71" fmla="*/ 330 h 696"/>
              <a:gd name="T72" fmla="*/ 348 w 696"/>
              <a:gd name="T73" fmla="*/ 492 h 696"/>
              <a:gd name="T74" fmla="*/ 203 w 696"/>
              <a:gd name="T75" fmla="*/ 348 h 696"/>
              <a:gd name="T76" fmla="*/ 348 w 696"/>
              <a:gd name="T77" fmla="*/ 203 h 696"/>
              <a:gd name="T78" fmla="*/ 493 w 696"/>
              <a:gd name="T79" fmla="*/ 348 h 696"/>
              <a:gd name="T80" fmla="*/ 348 w 696"/>
              <a:gd name="T81" fmla="*/ 492 h 696"/>
              <a:gd name="T82" fmla="*/ 330 w 696"/>
              <a:gd name="T83" fmla="*/ 94 h 696"/>
              <a:gd name="T84" fmla="*/ 330 w 696"/>
              <a:gd name="T85" fmla="*/ 169 h 696"/>
              <a:gd name="T86" fmla="*/ 221 w 696"/>
              <a:gd name="T87" fmla="*/ 221 h 696"/>
              <a:gd name="T88" fmla="*/ 169 w 696"/>
              <a:gd name="T89" fmla="*/ 330 h 696"/>
              <a:gd name="T90" fmla="*/ 94 w 696"/>
              <a:gd name="T91" fmla="*/ 330 h 696"/>
              <a:gd name="T92" fmla="*/ 330 w 696"/>
              <a:gd name="T93" fmla="*/ 94 h 696"/>
              <a:gd name="T94" fmla="*/ 94 w 696"/>
              <a:gd name="T95" fmla="*/ 365 h 696"/>
              <a:gd name="T96" fmla="*/ 169 w 696"/>
              <a:gd name="T97" fmla="*/ 365 h 696"/>
              <a:gd name="T98" fmla="*/ 221 w 696"/>
              <a:gd name="T99" fmla="*/ 475 h 696"/>
              <a:gd name="T100" fmla="*/ 330 w 696"/>
              <a:gd name="T101" fmla="*/ 526 h 696"/>
              <a:gd name="T102" fmla="*/ 330 w 696"/>
              <a:gd name="T103" fmla="*/ 602 h 696"/>
              <a:gd name="T104" fmla="*/ 94 w 696"/>
              <a:gd name="T105" fmla="*/ 365 h 696"/>
              <a:gd name="T106" fmla="*/ 366 w 696"/>
              <a:gd name="T107" fmla="*/ 602 h 696"/>
              <a:gd name="T108" fmla="*/ 366 w 696"/>
              <a:gd name="T109" fmla="*/ 526 h 696"/>
              <a:gd name="T110" fmla="*/ 475 w 696"/>
              <a:gd name="T111" fmla="*/ 475 h 696"/>
              <a:gd name="T112" fmla="*/ 527 w 696"/>
              <a:gd name="T113" fmla="*/ 365 h 696"/>
              <a:gd name="T114" fmla="*/ 602 w 696"/>
              <a:gd name="T115" fmla="*/ 365 h 696"/>
              <a:gd name="T116" fmla="*/ 366 w 696"/>
              <a:gd name="T117" fmla="*/ 602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96" h="696">
                <a:moveTo>
                  <a:pt x="696" y="330"/>
                </a:moveTo>
                <a:cubicBezTo>
                  <a:pt x="652" y="330"/>
                  <a:pt x="652" y="330"/>
                  <a:pt x="652" y="330"/>
                </a:cubicBezTo>
                <a:cubicBezTo>
                  <a:pt x="650" y="296"/>
                  <a:pt x="642" y="262"/>
                  <a:pt x="628" y="230"/>
                </a:cubicBezTo>
                <a:cubicBezTo>
                  <a:pt x="613" y="193"/>
                  <a:pt x="591" y="161"/>
                  <a:pt x="563" y="133"/>
                </a:cubicBezTo>
                <a:cubicBezTo>
                  <a:pt x="535" y="105"/>
                  <a:pt x="503" y="83"/>
                  <a:pt x="466" y="68"/>
                </a:cubicBezTo>
                <a:cubicBezTo>
                  <a:pt x="434" y="54"/>
                  <a:pt x="400" y="46"/>
                  <a:pt x="366" y="44"/>
                </a:cubicBezTo>
                <a:cubicBezTo>
                  <a:pt x="366" y="0"/>
                  <a:pt x="366" y="0"/>
                  <a:pt x="366" y="0"/>
                </a:cubicBezTo>
                <a:cubicBezTo>
                  <a:pt x="331" y="0"/>
                  <a:pt x="331" y="0"/>
                  <a:pt x="331" y="0"/>
                </a:cubicBezTo>
                <a:cubicBezTo>
                  <a:pt x="331" y="44"/>
                  <a:pt x="331" y="44"/>
                  <a:pt x="331" y="44"/>
                </a:cubicBezTo>
                <a:cubicBezTo>
                  <a:pt x="296" y="46"/>
                  <a:pt x="262" y="54"/>
                  <a:pt x="230" y="68"/>
                </a:cubicBezTo>
                <a:cubicBezTo>
                  <a:pt x="194" y="83"/>
                  <a:pt x="161" y="105"/>
                  <a:pt x="133" y="133"/>
                </a:cubicBezTo>
                <a:cubicBezTo>
                  <a:pt x="105" y="161"/>
                  <a:pt x="83" y="193"/>
                  <a:pt x="68" y="230"/>
                </a:cubicBezTo>
                <a:cubicBezTo>
                  <a:pt x="54" y="262"/>
                  <a:pt x="46" y="296"/>
                  <a:pt x="44" y="330"/>
                </a:cubicBezTo>
                <a:cubicBezTo>
                  <a:pt x="0" y="330"/>
                  <a:pt x="0" y="330"/>
                  <a:pt x="0" y="330"/>
                </a:cubicBezTo>
                <a:cubicBezTo>
                  <a:pt x="0" y="365"/>
                  <a:pt x="0" y="365"/>
                  <a:pt x="0" y="365"/>
                </a:cubicBezTo>
                <a:cubicBezTo>
                  <a:pt x="44" y="365"/>
                  <a:pt x="44" y="365"/>
                  <a:pt x="44" y="365"/>
                </a:cubicBezTo>
                <a:cubicBezTo>
                  <a:pt x="46" y="400"/>
                  <a:pt x="54" y="434"/>
                  <a:pt x="68" y="466"/>
                </a:cubicBezTo>
                <a:cubicBezTo>
                  <a:pt x="83" y="502"/>
                  <a:pt x="105" y="535"/>
                  <a:pt x="133" y="563"/>
                </a:cubicBezTo>
                <a:cubicBezTo>
                  <a:pt x="161" y="591"/>
                  <a:pt x="193" y="613"/>
                  <a:pt x="230" y="628"/>
                </a:cubicBezTo>
                <a:cubicBezTo>
                  <a:pt x="262" y="642"/>
                  <a:pt x="296" y="650"/>
                  <a:pt x="330" y="652"/>
                </a:cubicBezTo>
                <a:cubicBezTo>
                  <a:pt x="330" y="696"/>
                  <a:pt x="330" y="696"/>
                  <a:pt x="330" y="696"/>
                </a:cubicBezTo>
                <a:cubicBezTo>
                  <a:pt x="365" y="696"/>
                  <a:pt x="365" y="696"/>
                  <a:pt x="365" y="696"/>
                </a:cubicBezTo>
                <a:cubicBezTo>
                  <a:pt x="365" y="652"/>
                  <a:pt x="365" y="652"/>
                  <a:pt x="365" y="652"/>
                </a:cubicBezTo>
                <a:cubicBezTo>
                  <a:pt x="400" y="650"/>
                  <a:pt x="434" y="642"/>
                  <a:pt x="466" y="628"/>
                </a:cubicBezTo>
                <a:cubicBezTo>
                  <a:pt x="502" y="613"/>
                  <a:pt x="535" y="591"/>
                  <a:pt x="563" y="563"/>
                </a:cubicBezTo>
                <a:cubicBezTo>
                  <a:pt x="591" y="535"/>
                  <a:pt x="613" y="502"/>
                  <a:pt x="628" y="466"/>
                </a:cubicBezTo>
                <a:cubicBezTo>
                  <a:pt x="642" y="434"/>
                  <a:pt x="650" y="400"/>
                  <a:pt x="652" y="365"/>
                </a:cubicBezTo>
                <a:cubicBezTo>
                  <a:pt x="696" y="365"/>
                  <a:pt x="696" y="365"/>
                  <a:pt x="696" y="365"/>
                </a:cubicBezTo>
                <a:cubicBezTo>
                  <a:pt x="696" y="330"/>
                  <a:pt x="696" y="330"/>
                  <a:pt x="696" y="330"/>
                </a:cubicBezTo>
                <a:cubicBezTo>
                  <a:pt x="696" y="330"/>
                  <a:pt x="696" y="330"/>
                  <a:pt x="696" y="330"/>
                </a:cubicBezTo>
                <a:close/>
                <a:moveTo>
                  <a:pt x="602" y="330"/>
                </a:moveTo>
                <a:cubicBezTo>
                  <a:pt x="527" y="330"/>
                  <a:pt x="527" y="330"/>
                  <a:pt x="527" y="330"/>
                </a:cubicBezTo>
                <a:cubicBezTo>
                  <a:pt x="523" y="289"/>
                  <a:pt x="505" y="251"/>
                  <a:pt x="475" y="221"/>
                </a:cubicBezTo>
                <a:cubicBezTo>
                  <a:pt x="446" y="191"/>
                  <a:pt x="407" y="173"/>
                  <a:pt x="366" y="169"/>
                </a:cubicBezTo>
                <a:cubicBezTo>
                  <a:pt x="366" y="94"/>
                  <a:pt x="366" y="94"/>
                  <a:pt x="366" y="94"/>
                </a:cubicBezTo>
                <a:cubicBezTo>
                  <a:pt x="492" y="102"/>
                  <a:pt x="594" y="204"/>
                  <a:pt x="602" y="330"/>
                </a:cubicBezTo>
                <a:close/>
                <a:moveTo>
                  <a:pt x="348" y="492"/>
                </a:moveTo>
                <a:cubicBezTo>
                  <a:pt x="268" y="492"/>
                  <a:pt x="203" y="428"/>
                  <a:pt x="203" y="348"/>
                </a:cubicBezTo>
                <a:cubicBezTo>
                  <a:pt x="203" y="268"/>
                  <a:pt x="268" y="203"/>
                  <a:pt x="348" y="203"/>
                </a:cubicBezTo>
                <a:cubicBezTo>
                  <a:pt x="428" y="203"/>
                  <a:pt x="493" y="268"/>
                  <a:pt x="493" y="348"/>
                </a:cubicBezTo>
                <a:cubicBezTo>
                  <a:pt x="492" y="428"/>
                  <a:pt x="428" y="492"/>
                  <a:pt x="348" y="492"/>
                </a:cubicBezTo>
                <a:close/>
                <a:moveTo>
                  <a:pt x="330" y="94"/>
                </a:moveTo>
                <a:cubicBezTo>
                  <a:pt x="330" y="169"/>
                  <a:pt x="330" y="169"/>
                  <a:pt x="330" y="169"/>
                </a:cubicBezTo>
                <a:cubicBezTo>
                  <a:pt x="289" y="173"/>
                  <a:pt x="251" y="191"/>
                  <a:pt x="221" y="221"/>
                </a:cubicBezTo>
                <a:cubicBezTo>
                  <a:pt x="191" y="250"/>
                  <a:pt x="173" y="289"/>
                  <a:pt x="169" y="330"/>
                </a:cubicBezTo>
                <a:cubicBezTo>
                  <a:pt x="94" y="330"/>
                  <a:pt x="94" y="330"/>
                  <a:pt x="94" y="330"/>
                </a:cubicBezTo>
                <a:cubicBezTo>
                  <a:pt x="102" y="204"/>
                  <a:pt x="204" y="102"/>
                  <a:pt x="330" y="94"/>
                </a:cubicBezTo>
                <a:close/>
                <a:moveTo>
                  <a:pt x="94" y="365"/>
                </a:moveTo>
                <a:cubicBezTo>
                  <a:pt x="169" y="365"/>
                  <a:pt x="169" y="365"/>
                  <a:pt x="169" y="365"/>
                </a:cubicBezTo>
                <a:cubicBezTo>
                  <a:pt x="173" y="406"/>
                  <a:pt x="191" y="445"/>
                  <a:pt x="221" y="475"/>
                </a:cubicBezTo>
                <a:cubicBezTo>
                  <a:pt x="250" y="504"/>
                  <a:pt x="289" y="522"/>
                  <a:pt x="330" y="526"/>
                </a:cubicBezTo>
                <a:cubicBezTo>
                  <a:pt x="330" y="602"/>
                  <a:pt x="330" y="602"/>
                  <a:pt x="330" y="602"/>
                </a:cubicBezTo>
                <a:cubicBezTo>
                  <a:pt x="204" y="594"/>
                  <a:pt x="102" y="492"/>
                  <a:pt x="94" y="365"/>
                </a:cubicBezTo>
                <a:close/>
                <a:moveTo>
                  <a:pt x="366" y="602"/>
                </a:moveTo>
                <a:cubicBezTo>
                  <a:pt x="366" y="526"/>
                  <a:pt x="366" y="526"/>
                  <a:pt x="366" y="526"/>
                </a:cubicBezTo>
                <a:cubicBezTo>
                  <a:pt x="407" y="522"/>
                  <a:pt x="445" y="504"/>
                  <a:pt x="475" y="475"/>
                </a:cubicBezTo>
                <a:cubicBezTo>
                  <a:pt x="505" y="445"/>
                  <a:pt x="523" y="407"/>
                  <a:pt x="527" y="365"/>
                </a:cubicBezTo>
                <a:cubicBezTo>
                  <a:pt x="602" y="365"/>
                  <a:pt x="602" y="365"/>
                  <a:pt x="602" y="365"/>
                </a:cubicBezTo>
                <a:cubicBezTo>
                  <a:pt x="594" y="492"/>
                  <a:pt x="492" y="594"/>
                  <a:pt x="366" y="60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Freeform 17"/>
          <p:cNvSpPr>
            <a:spLocks/>
          </p:cNvSpPr>
          <p:nvPr/>
        </p:nvSpPr>
        <p:spPr bwMode="auto">
          <a:xfrm>
            <a:off x="1425575" y="5716588"/>
            <a:ext cx="360000" cy="360000"/>
          </a:xfrm>
          <a:custGeom>
            <a:avLst/>
            <a:gdLst>
              <a:gd name="T0" fmla="*/ 50 w 769"/>
              <a:gd name="T1" fmla="*/ 750 h 800"/>
              <a:gd name="T2" fmla="*/ 0 w 769"/>
              <a:gd name="T3" fmla="*/ 630 h 800"/>
              <a:gd name="T4" fmla="*/ 50 w 769"/>
              <a:gd name="T5" fmla="*/ 511 h 800"/>
              <a:gd name="T6" fmla="*/ 533 w 769"/>
              <a:gd name="T7" fmla="*/ 40 h 800"/>
              <a:gd name="T8" fmla="*/ 631 w 769"/>
              <a:gd name="T9" fmla="*/ 0 h 800"/>
              <a:gd name="T10" fmla="*/ 729 w 769"/>
              <a:gd name="T11" fmla="*/ 40 h 800"/>
              <a:gd name="T12" fmla="*/ 769 w 769"/>
              <a:gd name="T13" fmla="*/ 138 h 800"/>
              <a:gd name="T14" fmla="*/ 729 w 769"/>
              <a:gd name="T15" fmla="*/ 236 h 800"/>
              <a:gd name="T16" fmla="*/ 368 w 769"/>
              <a:gd name="T17" fmla="*/ 584 h 800"/>
              <a:gd name="T18" fmla="*/ 293 w 769"/>
              <a:gd name="T19" fmla="*/ 615 h 800"/>
              <a:gd name="T20" fmla="*/ 216 w 769"/>
              <a:gd name="T21" fmla="*/ 584 h 800"/>
              <a:gd name="T22" fmla="*/ 185 w 769"/>
              <a:gd name="T23" fmla="*/ 508 h 800"/>
              <a:gd name="T24" fmla="*/ 216 w 769"/>
              <a:gd name="T25" fmla="*/ 431 h 800"/>
              <a:gd name="T26" fmla="*/ 466 w 769"/>
              <a:gd name="T27" fmla="*/ 188 h 800"/>
              <a:gd name="T28" fmla="*/ 489 w 769"/>
              <a:gd name="T29" fmla="*/ 188 h 800"/>
              <a:gd name="T30" fmla="*/ 489 w 769"/>
              <a:gd name="T31" fmla="*/ 212 h 800"/>
              <a:gd name="T32" fmla="*/ 239 w 769"/>
              <a:gd name="T33" fmla="*/ 454 h 800"/>
              <a:gd name="T34" fmla="*/ 216 w 769"/>
              <a:gd name="T35" fmla="*/ 508 h 800"/>
              <a:gd name="T36" fmla="*/ 239 w 769"/>
              <a:gd name="T37" fmla="*/ 562 h 800"/>
              <a:gd name="T38" fmla="*/ 293 w 769"/>
              <a:gd name="T39" fmla="*/ 585 h 800"/>
              <a:gd name="T40" fmla="*/ 347 w 769"/>
              <a:gd name="T41" fmla="*/ 562 h 800"/>
              <a:gd name="T42" fmla="*/ 708 w 769"/>
              <a:gd name="T43" fmla="*/ 216 h 800"/>
              <a:gd name="T44" fmla="*/ 739 w 769"/>
              <a:gd name="T45" fmla="*/ 139 h 800"/>
              <a:gd name="T46" fmla="*/ 708 w 769"/>
              <a:gd name="T47" fmla="*/ 62 h 800"/>
              <a:gd name="T48" fmla="*/ 632 w 769"/>
              <a:gd name="T49" fmla="*/ 32 h 800"/>
              <a:gd name="T50" fmla="*/ 555 w 769"/>
              <a:gd name="T51" fmla="*/ 62 h 800"/>
              <a:gd name="T52" fmla="*/ 71 w 769"/>
              <a:gd name="T53" fmla="*/ 532 h 800"/>
              <a:gd name="T54" fmla="*/ 31 w 769"/>
              <a:gd name="T55" fmla="*/ 630 h 800"/>
              <a:gd name="T56" fmla="*/ 71 w 769"/>
              <a:gd name="T57" fmla="*/ 728 h 800"/>
              <a:gd name="T58" fmla="*/ 169 w 769"/>
              <a:gd name="T59" fmla="*/ 769 h 800"/>
              <a:gd name="T60" fmla="*/ 267 w 769"/>
              <a:gd name="T61" fmla="*/ 728 h 800"/>
              <a:gd name="T62" fmla="*/ 650 w 769"/>
              <a:gd name="T63" fmla="*/ 358 h 800"/>
              <a:gd name="T64" fmla="*/ 673 w 769"/>
              <a:gd name="T65" fmla="*/ 358 h 800"/>
              <a:gd name="T66" fmla="*/ 673 w 769"/>
              <a:gd name="T67" fmla="*/ 381 h 800"/>
              <a:gd name="T68" fmla="*/ 288 w 769"/>
              <a:gd name="T69" fmla="*/ 750 h 800"/>
              <a:gd name="T70" fmla="*/ 169 w 769"/>
              <a:gd name="T71" fmla="*/ 800 h 800"/>
              <a:gd name="T72" fmla="*/ 50 w 769"/>
              <a:gd name="T73" fmla="*/ 75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69" h="800">
                <a:moveTo>
                  <a:pt x="50" y="750"/>
                </a:moveTo>
                <a:cubicBezTo>
                  <a:pt x="17" y="719"/>
                  <a:pt x="0" y="679"/>
                  <a:pt x="0" y="630"/>
                </a:cubicBezTo>
                <a:cubicBezTo>
                  <a:pt x="0" y="582"/>
                  <a:pt x="17" y="542"/>
                  <a:pt x="50" y="511"/>
                </a:cubicBezTo>
                <a:cubicBezTo>
                  <a:pt x="533" y="40"/>
                  <a:pt x="533" y="40"/>
                  <a:pt x="533" y="40"/>
                </a:cubicBezTo>
                <a:cubicBezTo>
                  <a:pt x="560" y="14"/>
                  <a:pt x="592" y="0"/>
                  <a:pt x="631" y="0"/>
                </a:cubicBezTo>
                <a:cubicBezTo>
                  <a:pt x="669" y="0"/>
                  <a:pt x="702" y="14"/>
                  <a:pt x="729" y="40"/>
                </a:cubicBezTo>
                <a:cubicBezTo>
                  <a:pt x="756" y="67"/>
                  <a:pt x="769" y="100"/>
                  <a:pt x="769" y="138"/>
                </a:cubicBezTo>
                <a:cubicBezTo>
                  <a:pt x="769" y="174"/>
                  <a:pt x="756" y="207"/>
                  <a:pt x="729" y="236"/>
                </a:cubicBezTo>
                <a:cubicBezTo>
                  <a:pt x="368" y="584"/>
                  <a:pt x="368" y="584"/>
                  <a:pt x="368" y="584"/>
                </a:cubicBezTo>
                <a:cubicBezTo>
                  <a:pt x="347" y="605"/>
                  <a:pt x="322" y="615"/>
                  <a:pt x="293" y="615"/>
                </a:cubicBezTo>
                <a:cubicBezTo>
                  <a:pt x="264" y="615"/>
                  <a:pt x="239" y="605"/>
                  <a:pt x="216" y="584"/>
                </a:cubicBezTo>
                <a:cubicBezTo>
                  <a:pt x="196" y="561"/>
                  <a:pt x="185" y="536"/>
                  <a:pt x="185" y="508"/>
                </a:cubicBezTo>
                <a:cubicBezTo>
                  <a:pt x="185" y="480"/>
                  <a:pt x="196" y="454"/>
                  <a:pt x="216" y="431"/>
                </a:cubicBezTo>
                <a:cubicBezTo>
                  <a:pt x="466" y="188"/>
                  <a:pt x="466" y="188"/>
                  <a:pt x="466" y="188"/>
                </a:cubicBezTo>
                <a:cubicBezTo>
                  <a:pt x="475" y="182"/>
                  <a:pt x="483" y="182"/>
                  <a:pt x="489" y="188"/>
                </a:cubicBezTo>
                <a:cubicBezTo>
                  <a:pt x="496" y="197"/>
                  <a:pt x="496" y="205"/>
                  <a:pt x="489" y="212"/>
                </a:cubicBezTo>
                <a:cubicBezTo>
                  <a:pt x="239" y="454"/>
                  <a:pt x="239" y="454"/>
                  <a:pt x="239" y="454"/>
                </a:cubicBezTo>
                <a:cubicBezTo>
                  <a:pt x="224" y="467"/>
                  <a:pt x="216" y="485"/>
                  <a:pt x="216" y="508"/>
                </a:cubicBezTo>
                <a:cubicBezTo>
                  <a:pt x="216" y="531"/>
                  <a:pt x="224" y="549"/>
                  <a:pt x="239" y="562"/>
                </a:cubicBezTo>
                <a:cubicBezTo>
                  <a:pt x="252" y="577"/>
                  <a:pt x="270" y="585"/>
                  <a:pt x="293" y="585"/>
                </a:cubicBezTo>
                <a:cubicBezTo>
                  <a:pt x="316" y="585"/>
                  <a:pt x="334" y="578"/>
                  <a:pt x="347" y="562"/>
                </a:cubicBezTo>
                <a:cubicBezTo>
                  <a:pt x="708" y="216"/>
                  <a:pt x="708" y="216"/>
                  <a:pt x="708" y="216"/>
                </a:cubicBezTo>
                <a:cubicBezTo>
                  <a:pt x="729" y="193"/>
                  <a:pt x="739" y="167"/>
                  <a:pt x="739" y="139"/>
                </a:cubicBezTo>
                <a:cubicBezTo>
                  <a:pt x="739" y="111"/>
                  <a:pt x="729" y="85"/>
                  <a:pt x="708" y="62"/>
                </a:cubicBezTo>
                <a:cubicBezTo>
                  <a:pt x="685" y="42"/>
                  <a:pt x="660" y="32"/>
                  <a:pt x="632" y="32"/>
                </a:cubicBezTo>
                <a:cubicBezTo>
                  <a:pt x="603" y="32"/>
                  <a:pt x="578" y="42"/>
                  <a:pt x="555" y="62"/>
                </a:cubicBezTo>
                <a:cubicBezTo>
                  <a:pt x="71" y="532"/>
                  <a:pt x="71" y="532"/>
                  <a:pt x="71" y="532"/>
                </a:cubicBezTo>
                <a:cubicBezTo>
                  <a:pt x="44" y="559"/>
                  <a:pt x="31" y="592"/>
                  <a:pt x="31" y="630"/>
                </a:cubicBezTo>
                <a:cubicBezTo>
                  <a:pt x="31" y="669"/>
                  <a:pt x="44" y="702"/>
                  <a:pt x="71" y="728"/>
                </a:cubicBezTo>
                <a:cubicBezTo>
                  <a:pt x="98" y="755"/>
                  <a:pt x="131" y="769"/>
                  <a:pt x="169" y="769"/>
                </a:cubicBezTo>
                <a:cubicBezTo>
                  <a:pt x="205" y="769"/>
                  <a:pt x="238" y="755"/>
                  <a:pt x="267" y="728"/>
                </a:cubicBezTo>
                <a:cubicBezTo>
                  <a:pt x="650" y="358"/>
                  <a:pt x="650" y="358"/>
                  <a:pt x="650" y="358"/>
                </a:cubicBezTo>
                <a:cubicBezTo>
                  <a:pt x="658" y="351"/>
                  <a:pt x="666" y="351"/>
                  <a:pt x="673" y="358"/>
                </a:cubicBezTo>
                <a:cubicBezTo>
                  <a:pt x="679" y="366"/>
                  <a:pt x="679" y="374"/>
                  <a:pt x="673" y="381"/>
                </a:cubicBezTo>
                <a:cubicBezTo>
                  <a:pt x="288" y="750"/>
                  <a:pt x="288" y="750"/>
                  <a:pt x="288" y="750"/>
                </a:cubicBezTo>
                <a:cubicBezTo>
                  <a:pt x="258" y="783"/>
                  <a:pt x="218" y="800"/>
                  <a:pt x="169" y="800"/>
                </a:cubicBezTo>
                <a:cubicBezTo>
                  <a:pt x="120" y="800"/>
                  <a:pt x="81" y="783"/>
                  <a:pt x="50" y="75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847850" y="2411380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选题动机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847850" y="3496172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软件功能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847850" y="4580964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技术路线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847850" y="5665755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创新点</a:t>
            </a:r>
          </a:p>
        </p:txBody>
      </p:sp>
      <p:sp>
        <p:nvSpPr>
          <p:cNvPr id="25" name="圆角矩形 24"/>
          <p:cNvSpPr/>
          <p:nvPr/>
        </p:nvSpPr>
        <p:spPr>
          <a:xfrm>
            <a:off x="4330700" y="2153601"/>
            <a:ext cx="88900" cy="417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4330700" y="3399472"/>
            <a:ext cx="88900" cy="68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225800" y="542456"/>
            <a:ext cx="5740400" cy="605192"/>
            <a:chOff x="3225800" y="542456"/>
            <a:chExt cx="5740400" cy="605192"/>
          </a:xfrm>
        </p:grpSpPr>
        <p:sp>
          <p:nvSpPr>
            <p:cNvPr id="34" name="圆角矩形 33"/>
            <p:cNvSpPr/>
            <p:nvPr/>
          </p:nvSpPr>
          <p:spPr>
            <a:xfrm>
              <a:off x="3225800" y="542456"/>
              <a:ext cx="5740400" cy="605192"/>
            </a:xfrm>
            <a:prstGeom prst="roundRect">
              <a:avLst>
                <a:gd name="adj" fmla="val 35031"/>
              </a:avLst>
            </a:prstGeom>
            <a:solidFill>
              <a:schemeClr val="bg1"/>
            </a:solidFill>
            <a:ln>
              <a:noFill/>
            </a:ln>
            <a:effectLst>
              <a:outerShdw blurRad="406400" dist="38100" dir="5400000" sx="111000" sy="11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zh-CN" sz="1400" spc="60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7806690" y="542456"/>
              <a:ext cx="1159510" cy="605192"/>
            </a:xfrm>
            <a:custGeom>
              <a:avLst/>
              <a:gdLst>
                <a:gd name="connsiteX0" fmla="*/ 0 w 1502410"/>
                <a:gd name="connsiteY0" fmla="*/ 0 h 605192"/>
                <a:gd name="connsiteX1" fmla="*/ 1290405 w 1502410"/>
                <a:gd name="connsiteY1" fmla="*/ 0 h 605192"/>
                <a:gd name="connsiteX2" fmla="*/ 1502410 w 1502410"/>
                <a:gd name="connsiteY2" fmla="*/ 212005 h 605192"/>
                <a:gd name="connsiteX3" fmla="*/ 1502410 w 1502410"/>
                <a:gd name="connsiteY3" fmla="*/ 393187 h 605192"/>
                <a:gd name="connsiteX4" fmla="*/ 1290405 w 1502410"/>
                <a:gd name="connsiteY4" fmla="*/ 605192 h 605192"/>
                <a:gd name="connsiteX5" fmla="*/ 0 w 1502410"/>
                <a:gd name="connsiteY5" fmla="*/ 605192 h 605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410" h="605192">
                  <a:moveTo>
                    <a:pt x="0" y="0"/>
                  </a:moveTo>
                  <a:lnTo>
                    <a:pt x="1290405" y="0"/>
                  </a:lnTo>
                  <a:cubicBezTo>
                    <a:pt x="1407492" y="0"/>
                    <a:pt x="1502410" y="94918"/>
                    <a:pt x="1502410" y="212005"/>
                  </a:cubicBezTo>
                  <a:lnTo>
                    <a:pt x="1502410" y="393187"/>
                  </a:lnTo>
                  <a:cubicBezTo>
                    <a:pt x="1502410" y="510274"/>
                    <a:pt x="1407492" y="605192"/>
                    <a:pt x="1290405" y="605192"/>
                  </a:cubicBezTo>
                  <a:lnTo>
                    <a:pt x="0" y="6051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06400" dist="38100" dir="5400000" sx="111000" sy="11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zh-CN" sz="1400" spc="3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2" name="任意多边形 3">
            <a:extLst>
              <a:ext uri="{FF2B5EF4-FFF2-40B4-BE49-F238E27FC236}">
                <a16:creationId xmlns:a16="http://schemas.microsoft.com/office/drawing/2014/main" id="{715760EF-63A1-4F99-A127-DAE2AD889F59}"/>
              </a:ext>
            </a:extLst>
          </p:cNvPr>
          <p:cNvSpPr/>
          <p:nvPr/>
        </p:nvSpPr>
        <p:spPr>
          <a:xfrm flipV="1">
            <a:off x="7473599" y="2767236"/>
            <a:ext cx="4718401" cy="4090764"/>
          </a:xfrm>
          <a:custGeom>
            <a:avLst/>
            <a:gdLst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223090 w 4934790"/>
              <a:gd name="connsiteY0" fmla="*/ 0 h 3975100"/>
              <a:gd name="connsiteX1" fmla="*/ 896190 w 4934790"/>
              <a:gd name="connsiteY1" fmla="*/ 838200 h 3975100"/>
              <a:gd name="connsiteX2" fmla="*/ 2331290 w 4934790"/>
              <a:gd name="connsiteY2" fmla="*/ 1295400 h 3975100"/>
              <a:gd name="connsiteX3" fmla="*/ 3359990 w 4934790"/>
              <a:gd name="connsiteY3" fmla="*/ 1739900 h 3975100"/>
              <a:gd name="connsiteX4" fmla="*/ 3575890 w 4934790"/>
              <a:gd name="connsiteY4" fmla="*/ 2705100 h 3975100"/>
              <a:gd name="connsiteX5" fmla="*/ 3245690 w 4934790"/>
              <a:gd name="connsiteY5" fmla="*/ 3213100 h 3975100"/>
              <a:gd name="connsiteX6" fmla="*/ 3855290 w 4934790"/>
              <a:gd name="connsiteY6" fmla="*/ 3911600 h 3975100"/>
              <a:gd name="connsiteX7" fmla="*/ 4934790 w 4934790"/>
              <a:gd name="connsiteY7" fmla="*/ 3975100 h 3975100"/>
              <a:gd name="connsiteX8" fmla="*/ 4858590 w 4934790"/>
              <a:gd name="connsiteY8" fmla="*/ 88900 h 3975100"/>
              <a:gd name="connsiteX9" fmla="*/ 223090 w 493479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73400 w 4711700"/>
              <a:gd name="connsiteY5" fmla="*/ 33274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81695"/>
              <a:gd name="connsiteX1" fmla="*/ 812800 w 4711700"/>
              <a:gd name="connsiteY1" fmla="*/ 1003300 h 3981695"/>
              <a:gd name="connsiteX2" fmla="*/ 3136900 w 4711700"/>
              <a:gd name="connsiteY2" fmla="*/ 1739900 h 3981695"/>
              <a:gd name="connsiteX3" fmla="*/ 3073400 w 4711700"/>
              <a:gd name="connsiteY3" fmla="*/ 3327400 h 3981695"/>
              <a:gd name="connsiteX4" fmla="*/ 3632200 w 4711700"/>
              <a:gd name="connsiteY4" fmla="*/ 3911600 h 3981695"/>
              <a:gd name="connsiteX5" fmla="*/ 4711700 w 4711700"/>
              <a:gd name="connsiteY5" fmla="*/ 3975100 h 3981695"/>
              <a:gd name="connsiteX6" fmla="*/ 4635500 w 4711700"/>
              <a:gd name="connsiteY6" fmla="*/ 88900 h 3981695"/>
              <a:gd name="connsiteX7" fmla="*/ 0 w 4711700"/>
              <a:gd name="connsiteY7" fmla="*/ 0 h 3981695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7888"/>
              <a:gd name="connsiteY0" fmla="*/ 10160 h 4035413"/>
              <a:gd name="connsiteX1" fmla="*/ 812800 w 4717888"/>
              <a:gd name="connsiteY1" fmla="*/ 1013460 h 4035413"/>
              <a:gd name="connsiteX2" fmla="*/ 3136900 w 4717888"/>
              <a:gd name="connsiteY2" fmla="*/ 1750060 h 4035413"/>
              <a:gd name="connsiteX3" fmla="*/ 3073400 w 4717888"/>
              <a:gd name="connsiteY3" fmla="*/ 3337560 h 4035413"/>
              <a:gd name="connsiteX4" fmla="*/ 3568700 w 4717888"/>
              <a:gd name="connsiteY4" fmla="*/ 3985260 h 4035413"/>
              <a:gd name="connsiteX5" fmla="*/ 4711700 w 4717888"/>
              <a:gd name="connsiteY5" fmla="*/ 3985260 h 4035413"/>
              <a:gd name="connsiteX6" fmla="*/ 4711700 w 4717888"/>
              <a:gd name="connsiteY6" fmla="*/ 0 h 4035413"/>
              <a:gd name="connsiteX7" fmla="*/ 0 w 4717888"/>
              <a:gd name="connsiteY7" fmla="*/ 10160 h 4035413"/>
              <a:gd name="connsiteX0" fmla="*/ 0 w 4720272"/>
              <a:gd name="connsiteY0" fmla="*/ 10160 h 4035413"/>
              <a:gd name="connsiteX1" fmla="*/ 812800 w 4720272"/>
              <a:gd name="connsiteY1" fmla="*/ 1013460 h 4035413"/>
              <a:gd name="connsiteX2" fmla="*/ 3136900 w 4720272"/>
              <a:gd name="connsiteY2" fmla="*/ 1750060 h 4035413"/>
              <a:gd name="connsiteX3" fmla="*/ 3073400 w 4720272"/>
              <a:gd name="connsiteY3" fmla="*/ 3337560 h 4035413"/>
              <a:gd name="connsiteX4" fmla="*/ 3568700 w 4720272"/>
              <a:gd name="connsiteY4" fmla="*/ 3985260 h 4035413"/>
              <a:gd name="connsiteX5" fmla="*/ 4711700 w 4720272"/>
              <a:gd name="connsiteY5" fmla="*/ 3985260 h 4035413"/>
              <a:gd name="connsiteX6" fmla="*/ 4711700 w 4720272"/>
              <a:gd name="connsiteY6" fmla="*/ 0 h 4035413"/>
              <a:gd name="connsiteX7" fmla="*/ 0 w 4720272"/>
              <a:gd name="connsiteY7" fmla="*/ 10160 h 4035413"/>
              <a:gd name="connsiteX0" fmla="*/ 0 w 4720272"/>
              <a:gd name="connsiteY0" fmla="*/ 10160 h 4054202"/>
              <a:gd name="connsiteX1" fmla="*/ 812800 w 4720272"/>
              <a:gd name="connsiteY1" fmla="*/ 1013460 h 4054202"/>
              <a:gd name="connsiteX2" fmla="*/ 3136900 w 4720272"/>
              <a:gd name="connsiteY2" fmla="*/ 1750060 h 4054202"/>
              <a:gd name="connsiteX3" fmla="*/ 3073400 w 4720272"/>
              <a:gd name="connsiteY3" fmla="*/ 3337560 h 4054202"/>
              <a:gd name="connsiteX4" fmla="*/ 3568700 w 4720272"/>
              <a:gd name="connsiteY4" fmla="*/ 3985260 h 4054202"/>
              <a:gd name="connsiteX5" fmla="*/ 4711700 w 4720272"/>
              <a:gd name="connsiteY5" fmla="*/ 3985260 h 4054202"/>
              <a:gd name="connsiteX6" fmla="*/ 4711700 w 4720272"/>
              <a:gd name="connsiteY6" fmla="*/ 0 h 4054202"/>
              <a:gd name="connsiteX7" fmla="*/ 0 w 4720272"/>
              <a:gd name="connsiteY7" fmla="*/ 10160 h 4054202"/>
              <a:gd name="connsiteX0" fmla="*/ 0 w 4720272"/>
              <a:gd name="connsiteY0" fmla="*/ 10160 h 4061426"/>
              <a:gd name="connsiteX1" fmla="*/ 812800 w 4720272"/>
              <a:gd name="connsiteY1" fmla="*/ 1013460 h 4061426"/>
              <a:gd name="connsiteX2" fmla="*/ 3136900 w 4720272"/>
              <a:gd name="connsiteY2" fmla="*/ 1750060 h 4061426"/>
              <a:gd name="connsiteX3" fmla="*/ 3073400 w 4720272"/>
              <a:gd name="connsiteY3" fmla="*/ 3337560 h 4061426"/>
              <a:gd name="connsiteX4" fmla="*/ 3568700 w 4720272"/>
              <a:gd name="connsiteY4" fmla="*/ 3985260 h 4061426"/>
              <a:gd name="connsiteX5" fmla="*/ 4711700 w 4720272"/>
              <a:gd name="connsiteY5" fmla="*/ 3985260 h 4061426"/>
              <a:gd name="connsiteX6" fmla="*/ 4711700 w 4720272"/>
              <a:gd name="connsiteY6" fmla="*/ 0 h 4061426"/>
              <a:gd name="connsiteX7" fmla="*/ 0 w 4720272"/>
              <a:gd name="connsiteY7" fmla="*/ 10160 h 4061426"/>
              <a:gd name="connsiteX0" fmla="*/ 0 w 4724879"/>
              <a:gd name="connsiteY0" fmla="*/ 10160 h 4061426"/>
              <a:gd name="connsiteX1" fmla="*/ 812800 w 4724879"/>
              <a:gd name="connsiteY1" fmla="*/ 1013460 h 4061426"/>
              <a:gd name="connsiteX2" fmla="*/ 3136900 w 4724879"/>
              <a:gd name="connsiteY2" fmla="*/ 1750060 h 4061426"/>
              <a:gd name="connsiteX3" fmla="*/ 3073400 w 4724879"/>
              <a:gd name="connsiteY3" fmla="*/ 3337560 h 4061426"/>
              <a:gd name="connsiteX4" fmla="*/ 3568700 w 4724879"/>
              <a:gd name="connsiteY4" fmla="*/ 3985260 h 4061426"/>
              <a:gd name="connsiteX5" fmla="*/ 4711700 w 4724879"/>
              <a:gd name="connsiteY5" fmla="*/ 3985260 h 4061426"/>
              <a:gd name="connsiteX6" fmla="*/ 4711700 w 4724879"/>
              <a:gd name="connsiteY6" fmla="*/ 0 h 4061426"/>
              <a:gd name="connsiteX7" fmla="*/ 0 w 4724879"/>
              <a:gd name="connsiteY7" fmla="*/ 10160 h 4061426"/>
              <a:gd name="connsiteX0" fmla="*/ 0 w 4718401"/>
              <a:gd name="connsiteY0" fmla="*/ 10160 h 4061426"/>
              <a:gd name="connsiteX1" fmla="*/ 812800 w 4718401"/>
              <a:gd name="connsiteY1" fmla="*/ 1013460 h 4061426"/>
              <a:gd name="connsiteX2" fmla="*/ 3136900 w 4718401"/>
              <a:gd name="connsiteY2" fmla="*/ 1750060 h 4061426"/>
              <a:gd name="connsiteX3" fmla="*/ 3073400 w 4718401"/>
              <a:gd name="connsiteY3" fmla="*/ 3337560 h 4061426"/>
              <a:gd name="connsiteX4" fmla="*/ 3568700 w 4718401"/>
              <a:gd name="connsiteY4" fmla="*/ 3985260 h 4061426"/>
              <a:gd name="connsiteX5" fmla="*/ 4711700 w 4718401"/>
              <a:gd name="connsiteY5" fmla="*/ 3985260 h 4061426"/>
              <a:gd name="connsiteX6" fmla="*/ 4711700 w 4718401"/>
              <a:gd name="connsiteY6" fmla="*/ 0 h 4061426"/>
              <a:gd name="connsiteX7" fmla="*/ 0 w 4718401"/>
              <a:gd name="connsiteY7" fmla="*/ 10160 h 4061426"/>
              <a:gd name="connsiteX0" fmla="*/ 0 w 4718401"/>
              <a:gd name="connsiteY0" fmla="*/ 10160 h 4045922"/>
              <a:gd name="connsiteX1" fmla="*/ 812800 w 4718401"/>
              <a:gd name="connsiteY1" fmla="*/ 1013460 h 4045922"/>
              <a:gd name="connsiteX2" fmla="*/ 3136900 w 4718401"/>
              <a:gd name="connsiteY2" fmla="*/ 1750060 h 4045922"/>
              <a:gd name="connsiteX3" fmla="*/ 2974340 w 4718401"/>
              <a:gd name="connsiteY3" fmla="*/ 3482340 h 4045922"/>
              <a:gd name="connsiteX4" fmla="*/ 3568700 w 4718401"/>
              <a:gd name="connsiteY4" fmla="*/ 3985260 h 4045922"/>
              <a:gd name="connsiteX5" fmla="*/ 4711700 w 4718401"/>
              <a:gd name="connsiteY5" fmla="*/ 3985260 h 4045922"/>
              <a:gd name="connsiteX6" fmla="*/ 4711700 w 4718401"/>
              <a:gd name="connsiteY6" fmla="*/ 0 h 4045922"/>
              <a:gd name="connsiteX7" fmla="*/ 0 w 4718401"/>
              <a:gd name="connsiteY7" fmla="*/ 10160 h 4045922"/>
              <a:gd name="connsiteX0" fmla="*/ 0 w 4718401"/>
              <a:gd name="connsiteY0" fmla="*/ 10160 h 4090764"/>
              <a:gd name="connsiteX1" fmla="*/ 812800 w 4718401"/>
              <a:gd name="connsiteY1" fmla="*/ 1013460 h 4090764"/>
              <a:gd name="connsiteX2" fmla="*/ 3136900 w 4718401"/>
              <a:gd name="connsiteY2" fmla="*/ 1750060 h 4090764"/>
              <a:gd name="connsiteX3" fmla="*/ 2974340 w 4718401"/>
              <a:gd name="connsiteY3" fmla="*/ 3482340 h 4090764"/>
              <a:gd name="connsiteX4" fmla="*/ 3561080 w 4718401"/>
              <a:gd name="connsiteY4" fmla="*/ 4053840 h 4090764"/>
              <a:gd name="connsiteX5" fmla="*/ 4711700 w 4718401"/>
              <a:gd name="connsiteY5" fmla="*/ 3985260 h 4090764"/>
              <a:gd name="connsiteX6" fmla="*/ 4711700 w 4718401"/>
              <a:gd name="connsiteY6" fmla="*/ 0 h 4090764"/>
              <a:gd name="connsiteX7" fmla="*/ 0 w 4718401"/>
              <a:gd name="connsiteY7" fmla="*/ 10160 h 409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8401" h="4090764">
                <a:moveTo>
                  <a:pt x="0" y="10160"/>
                </a:moveTo>
                <a:cubicBezTo>
                  <a:pt x="127000" y="427143"/>
                  <a:pt x="289983" y="723477"/>
                  <a:pt x="812800" y="1013460"/>
                </a:cubicBezTo>
                <a:cubicBezTo>
                  <a:pt x="1335617" y="1303443"/>
                  <a:pt x="2776643" y="1338580"/>
                  <a:pt x="3136900" y="1750060"/>
                </a:cubicBezTo>
                <a:cubicBezTo>
                  <a:pt x="3497157" y="2161540"/>
                  <a:pt x="2903643" y="3098377"/>
                  <a:pt x="2974340" y="3482340"/>
                </a:cubicBezTo>
                <a:cubicBezTo>
                  <a:pt x="3045037" y="3866303"/>
                  <a:pt x="3271520" y="3970020"/>
                  <a:pt x="3561080" y="4053840"/>
                </a:cubicBezTo>
                <a:cubicBezTo>
                  <a:pt x="3850640" y="4137660"/>
                  <a:pt x="4351867" y="4063153"/>
                  <a:pt x="4711700" y="3985260"/>
                </a:cubicBezTo>
                <a:cubicBezTo>
                  <a:pt x="4719320" y="2682240"/>
                  <a:pt x="4721860" y="1295400"/>
                  <a:pt x="4711700" y="0"/>
                </a:cubicBezTo>
                <a:lnTo>
                  <a:pt x="0" y="10160"/>
                </a:lnTo>
                <a:close/>
              </a:path>
            </a:pathLst>
          </a:custGeom>
          <a:gradFill>
            <a:gsLst>
              <a:gs pos="45000">
                <a:srgbClr val="F074E0"/>
              </a:gs>
              <a:gs pos="0">
                <a:schemeClr val="accent5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8">
            <a:extLst>
              <a:ext uri="{FF2B5EF4-FFF2-40B4-BE49-F238E27FC236}">
                <a16:creationId xmlns:a16="http://schemas.microsoft.com/office/drawing/2014/main" id="{4E6304C1-AF21-4FB6-B40D-2479C7F78294}"/>
              </a:ext>
            </a:extLst>
          </p:cNvPr>
          <p:cNvSpPr/>
          <p:nvPr/>
        </p:nvSpPr>
        <p:spPr>
          <a:xfrm rot="15495039" flipH="1">
            <a:off x="-17510" y="5085761"/>
            <a:ext cx="2663919" cy="3373449"/>
          </a:xfrm>
          <a:custGeom>
            <a:avLst/>
            <a:gdLst>
              <a:gd name="connsiteX0" fmla="*/ 0 w 2641600"/>
              <a:gd name="connsiteY0" fmla="*/ 101600 h 2743200"/>
              <a:gd name="connsiteX1" fmla="*/ 116114 w 2641600"/>
              <a:gd name="connsiteY1" fmla="*/ 595085 h 2743200"/>
              <a:gd name="connsiteX2" fmla="*/ 653143 w 2641600"/>
              <a:gd name="connsiteY2" fmla="*/ 899885 h 2743200"/>
              <a:gd name="connsiteX3" fmla="*/ 1175657 w 2641600"/>
              <a:gd name="connsiteY3" fmla="*/ 1190171 h 2743200"/>
              <a:gd name="connsiteX4" fmla="*/ 1262743 w 2641600"/>
              <a:gd name="connsiteY4" fmla="*/ 1944914 h 2743200"/>
              <a:gd name="connsiteX5" fmla="*/ 1393371 w 2641600"/>
              <a:gd name="connsiteY5" fmla="*/ 2510971 h 2743200"/>
              <a:gd name="connsiteX6" fmla="*/ 2235200 w 2641600"/>
              <a:gd name="connsiteY6" fmla="*/ 2743200 h 2743200"/>
              <a:gd name="connsiteX7" fmla="*/ 2612571 w 2641600"/>
              <a:gd name="connsiteY7" fmla="*/ 2743200 h 2743200"/>
              <a:gd name="connsiteX8" fmla="*/ 2641600 w 2641600"/>
              <a:gd name="connsiteY8" fmla="*/ 0 h 2743200"/>
              <a:gd name="connsiteX9" fmla="*/ 0 w 2641600"/>
              <a:gd name="connsiteY9" fmla="*/ 101600 h 2743200"/>
              <a:gd name="connsiteX0" fmla="*/ 181537 w 2823137"/>
              <a:gd name="connsiteY0" fmla="*/ 293202 h 2934802"/>
              <a:gd name="connsiteX1" fmla="*/ 297651 w 2823137"/>
              <a:gd name="connsiteY1" fmla="*/ 786687 h 2934802"/>
              <a:gd name="connsiteX2" fmla="*/ 834680 w 2823137"/>
              <a:gd name="connsiteY2" fmla="*/ 1091487 h 2934802"/>
              <a:gd name="connsiteX3" fmla="*/ 1357194 w 2823137"/>
              <a:gd name="connsiteY3" fmla="*/ 1381773 h 2934802"/>
              <a:gd name="connsiteX4" fmla="*/ 1444280 w 2823137"/>
              <a:gd name="connsiteY4" fmla="*/ 2136516 h 2934802"/>
              <a:gd name="connsiteX5" fmla="*/ 1574908 w 2823137"/>
              <a:gd name="connsiteY5" fmla="*/ 2702573 h 2934802"/>
              <a:gd name="connsiteX6" fmla="*/ 2416737 w 2823137"/>
              <a:gd name="connsiteY6" fmla="*/ 2934802 h 2934802"/>
              <a:gd name="connsiteX7" fmla="*/ 2794108 w 2823137"/>
              <a:gd name="connsiteY7" fmla="*/ 2934802 h 2934802"/>
              <a:gd name="connsiteX8" fmla="*/ 2823137 w 2823137"/>
              <a:gd name="connsiteY8" fmla="*/ 191602 h 2934802"/>
              <a:gd name="connsiteX9" fmla="*/ 181537 w 2823137"/>
              <a:gd name="connsiteY9" fmla="*/ 293202 h 2934802"/>
              <a:gd name="connsiteX0" fmla="*/ 181537 w 2823137"/>
              <a:gd name="connsiteY0" fmla="*/ 101600 h 2743200"/>
              <a:gd name="connsiteX1" fmla="*/ 297651 w 2823137"/>
              <a:gd name="connsiteY1" fmla="*/ 595085 h 2743200"/>
              <a:gd name="connsiteX2" fmla="*/ 834680 w 2823137"/>
              <a:gd name="connsiteY2" fmla="*/ 899885 h 2743200"/>
              <a:gd name="connsiteX3" fmla="*/ 1357194 w 2823137"/>
              <a:gd name="connsiteY3" fmla="*/ 1190171 h 2743200"/>
              <a:gd name="connsiteX4" fmla="*/ 1444280 w 2823137"/>
              <a:gd name="connsiteY4" fmla="*/ 1944914 h 2743200"/>
              <a:gd name="connsiteX5" fmla="*/ 1574908 w 2823137"/>
              <a:gd name="connsiteY5" fmla="*/ 2510971 h 2743200"/>
              <a:gd name="connsiteX6" fmla="*/ 2416737 w 2823137"/>
              <a:gd name="connsiteY6" fmla="*/ 2743200 h 2743200"/>
              <a:gd name="connsiteX7" fmla="*/ 2794108 w 2823137"/>
              <a:gd name="connsiteY7" fmla="*/ 2743200 h 2743200"/>
              <a:gd name="connsiteX8" fmla="*/ 2823137 w 2823137"/>
              <a:gd name="connsiteY8" fmla="*/ 0 h 2743200"/>
              <a:gd name="connsiteX9" fmla="*/ 181537 w 2823137"/>
              <a:gd name="connsiteY9" fmla="*/ 101600 h 2743200"/>
              <a:gd name="connsiteX0" fmla="*/ 80328 w 2721928"/>
              <a:gd name="connsiteY0" fmla="*/ 101600 h 2743200"/>
              <a:gd name="connsiteX1" fmla="*/ 733471 w 2721928"/>
              <a:gd name="connsiteY1" fmla="*/ 899885 h 2743200"/>
              <a:gd name="connsiteX2" fmla="*/ 1255985 w 2721928"/>
              <a:gd name="connsiteY2" fmla="*/ 1190171 h 2743200"/>
              <a:gd name="connsiteX3" fmla="*/ 1343071 w 2721928"/>
              <a:gd name="connsiteY3" fmla="*/ 1944914 h 2743200"/>
              <a:gd name="connsiteX4" fmla="*/ 1473699 w 2721928"/>
              <a:gd name="connsiteY4" fmla="*/ 2510971 h 2743200"/>
              <a:gd name="connsiteX5" fmla="*/ 2315528 w 2721928"/>
              <a:gd name="connsiteY5" fmla="*/ 2743200 h 2743200"/>
              <a:gd name="connsiteX6" fmla="*/ 2692899 w 2721928"/>
              <a:gd name="connsiteY6" fmla="*/ 2743200 h 2743200"/>
              <a:gd name="connsiteX7" fmla="*/ 2721928 w 2721928"/>
              <a:gd name="connsiteY7" fmla="*/ 0 h 2743200"/>
              <a:gd name="connsiteX8" fmla="*/ 80328 w 2721928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03287 w 2754716"/>
              <a:gd name="connsiteY3" fmla="*/ 2191657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4502 w 2756102"/>
              <a:gd name="connsiteY0" fmla="*/ 101600 h 2743200"/>
              <a:gd name="connsiteX1" fmla="*/ 564445 w 2756102"/>
              <a:gd name="connsiteY1" fmla="*/ 957942 h 2743200"/>
              <a:gd name="connsiteX2" fmla="*/ 1362731 w 2756102"/>
              <a:gd name="connsiteY2" fmla="*/ 1349828 h 2743200"/>
              <a:gd name="connsiteX3" fmla="*/ 1304673 w 2756102"/>
              <a:gd name="connsiteY3" fmla="*/ 2191657 h 2743200"/>
              <a:gd name="connsiteX4" fmla="*/ 1507873 w 2756102"/>
              <a:gd name="connsiteY4" fmla="*/ 2510971 h 2743200"/>
              <a:gd name="connsiteX5" fmla="*/ 2349702 w 2756102"/>
              <a:gd name="connsiteY5" fmla="*/ 2743200 h 2743200"/>
              <a:gd name="connsiteX6" fmla="*/ 2727073 w 2756102"/>
              <a:gd name="connsiteY6" fmla="*/ 2743200 h 2743200"/>
              <a:gd name="connsiteX7" fmla="*/ 2756102 w 2756102"/>
              <a:gd name="connsiteY7" fmla="*/ 0 h 2743200"/>
              <a:gd name="connsiteX8" fmla="*/ 114502 w 2756102"/>
              <a:gd name="connsiteY8" fmla="*/ 101600 h 2743200"/>
              <a:gd name="connsiteX0" fmla="*/ 139540 w 2781140"/>
              <a:gd name="connsiteY0" fmla="*/ 101600 h 2743200"/>
              <a:gd name="connsiteX1" fmla="*/ 473369 w 2781140"/>
              <a:gd name="connsiteY1" fmla="*/ 957942 h 2743200"/>
              <a:gd name="connsiteX2" fmla="*/ 1387769 w 2781140"/>
              <a:gd name="connsiteY2" fmla="*/ 1349828 h 2743200"/>
              <a:gd name="connsiteX3" fmla="*/ 1329711 w 2781140"/>
              <a:gd name="connsiteY3" fmla="*/ 2191657 h 2743200"/>
              <a:gd name="connsiteX4" fmla="*/ 1532911 w 2781140"/>
              <a:gd name="connsiteY4" fmla="*/ 2510971 h 2743200"/>
              <a:gd name="connsiteX5" fmla="*/ 2374740 w 2781140"/>
              <a:gd name="connsiteY5" fmla="*/ 2743200 h 2743200"/>
              <a:gd name="connsiteX6" fmla="*/ 2752111 w 2781140"/>
              <a:gd name="connsiteY6" fmla="*/ 2743200 h 2743200"/>
              <a:gd name="connsiteX7" fmla="*/ 2781140 w 2781140"/>
              <a:gd name="connsiteY7" fmla="*/ 0 h 2743200"/>
              <a:gd name="connsiteX8" fmla="*/ 139540 w 2781140"/>
              <a:gd name="connsiteY8" fmla="*/ 101600 h 2743200"/>
              <a:gd name="connsiteX0" fmla="*/ 28015 w 2669615"/>
              <a:gd name="connsiteY0" fmla="*/ 101600 h 2743200"/>
              <a:gd name="connsiteX1" fmla="*/ 1276244 w 2669615"/>
              <a:gd name="connsiteY1" fmla="*/ 1349828 h 2743200"/>
              <a:gd name="connsiteX2" fmla="*/ 1218186 w 2669615"/>
              <a:gd name="connsiteY2" fmla="*/ 2191657 h 2743200"/>
              <a:gd name="connsiteX3" fmla="*/ 1421386 w 2669615"/>
              <a:gd name="connsiteY3" fmla="*/ 2510971 h 2743200"/>
              <a:gd name="connsiteX4" fmla="*/ 2263215 w 2669615"/>
              <a:gd name="connsiteY4" fmla="*/ 2743200 h 2743200"/>
              <a:gd name="connsiteX5" fmla="*/ 2640586 w 2669615"/>
              <a:gd name="connsiteY5" fmla="*/ 2743200 h 2743200"/>
              <a:gd name="connsiteX6" fmla="*/ 2669615 w 2669615"/>
              <a:gd name="connsiteY6" fmla="*/ 0 h 2743200"/>
              <a:gd name="connsiteX7" fmla="*/ 28015 w 2669615"/>
              <a:gd name="connsiteY7" fmla="*/ 101600 h 2743200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1415577 w 2663806"/>
              <a:gd name="connsiteY3" fmla="*/ 2766873 h 2999102"/>
              <a:gd name="connsiteX4" fmla="*/ 2257406 w 2663806"/>
              <a:gd name="connsiteY4" fmla="*/ 2999102 h 2999102"/>
              <a:gd name="connsiteX5" fmla="*/ 2634777 w 2663806"/>
              <a:gd name="connsiteY5" fmla="*/ 2999102 h 2999102"/>
              <a:gd name="connsiteX6" fmla="*/ 2663806 w 2663806"/>
              <a:gd name="connsiteY6" fmla="*/ 255902 h 2999102"/>
              <a:gd name="connsiteX7" fmla="*/ 22206 w 2663806"/>
              <a:gd name="connsiteY7" fmla="*/ 357502 h 2999102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2257406 w 2663806"/>
              <a:gd name="connsiteY3" fmla="*/ 2999102 h 2999102"/>
              <a:gd name="connsiteX4" fmla="*/ 2634777 w 2663806"/>
              <a:gd name="connsiteY4" fmla="*/ 2999102 h 2999102"/>
              <a:gd name="connsiteX5" fmla="*/ 2663806 w 2663806"/>
              <a:gd name="connsiteY5" fmla="*/ 255902 h 2999102"/>
              <a:gd name="connsiteX6" fmla="*/ 22206 w 2663806"/>
              <a:gd name="connsiteY6" fmla="*/ 357502 h 2999102"/>
              <a:gd name="connsiteX0" fmla="*/ 22206 w 2663806"/>
              <a:gd name="connsiteY0" fmla="*/ 357502 h 3249590"/>
              <a:gd name="connsiteX1" fmla="*/ 1270435 w 2663806"/>
              <a:gd name="connsiteY1" fmla="*/ 1605730 h 3249590"/>
              <a:gd name="connsiteX2" fmla="*/ 1212377 w 2663806"/>
              <a:gd name="connsiteY2" fmla="*/ 2447559 h 3249590"/>
              <a:gd name="connsiteX3" fmla="*/ 2257406 w 2663806"/>
              <a:gd name="connsiteY3" fmla="*/ 2999102 h 3249590"/>
              <a:gd name="connsiteX4" fmla="*/ 2634777 w 2663806"/>
              <a:gd name="connsiteY4" fmla="*/ 2999102 h 3249590"/>
              <a:gd name="connsiteX5" fmla="*/ 2663806 w 2663806"/>
              <a:gd name="connsiteY5" fmla="*/ 255902 h 3249590"/>
              <a:gd name="connsiteX6" fmla="*/ 22206 w 2663806"/>
              <a:gd name="connsiteY6" fmla="*/ 357502 h 3249590"/>
              <a:gd name="connsiteX0" fmla="*/ 22206 w 2663806"/>
              <a:gd name="connsiteY0" fmla="*/ 357502 h 3213196"/>
              <a:gd name="connsiteX1" fmla="*/ 1270435 w 2663806"/>
              <a:gd name="connsiteY1" fmla="*/ 1605730 h 3213196"/>
              <a:gd name="connsiteX2" fmla="*/ 1212377 w 2663806"/>
              <a:gd name="connsiteY2" fmla="*/ 2447559 h 3213196"/>
              <a:gd name="connsiteX3" fmla="*/ 1691349 w 2663806"/>
              <a:gd name="connsiteY3" fmla="*/ 2882988 h 3213196"/>
              <a:gd name="connsiteX4" fmla="*/ 2634777 w 2663806"/>
              <a:gd name="connsiteY4" fmla="*/ 2999102 h 3213196"/>
              <a:gd name="connsiteX5" fmla="*/ 2663806 w 2663806"/>
              <a:gd name="connsiteY5" fmla="*/ 255902 h 3213196"/>
              <a:gd name="connsiteX6" fmla="*/ 22206 w 2663806"/>
              <a:gd name="connsiteY6" fmla="*/ 357502 h 3213196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63639"/>
              <a:gd name="connsiteX1" fmla="*/ 1270622 w 2663993"/>
              <a:gd name="connsiteY1" fmla="*/ 1605730 h 3063639"/>
              <a:gd name="connsiteX2" fmla="*/ 1285135 w 2663993"/>
              <a:gd name="connsiteY2" fmla="*/ 2607216 h 3063639"/>
              <a:gd name="connsiteX3" fmla="*/ 1822165 w 2663993"/>
              <a:gd name="connsiteY3" fmla="*/ 2955560 h 3063639"/>
              <a:gd name="connsiteX4" fmla="*/ 2634964 w 2663993"/>
              <a:gd name="connsiteY4" fmla="*/ 2999102 h 3063639"/>
              <a:gd name="connsiteX5" fmla="*/ 2663993 w 2663993"/>
              <a:gd name="connsiteY5" fmla="*/ 255902 h 3063639"/>
              <a:gd name="connsiteX6" fmla="*/ 22393 w 2663993"/>
              <a:gd name="connsiteY6" fmla="*/ 357502 h 3063639"/>
              <a:gd name="connsiteX0" fmla="*/ 22393 w 2663993"/>
              <a:gd name="connsiteY0" fmla="*/ 357502 h 3135854"/>
              <a:gd name="connsiteX1" fmla="*/ 1270622 w 2663993"/>
              <a:gd name="connsiteY1" fmla="*/ 1605730 h 3135854"/>
              <a:gd name="connsiteX2" fmla="*/ 1285135 w 2663993"/>
              <a:gd name="connsiteY2" fmla="*/ 2607216 h 3135854"/>
              <a:gd name="connsiteX3" fmla="*/ 2634964 w 2663993"/>
              <a:gd name="connsiteY3" fmla="*/ 2999102 h 3135854"/>
              <a:gd name="connsiteX4" fmla="*/ 2663993 w 2663993"/>
              <a:gd name="connsiteY4" fmla="*/ 255902 h 3135854"/>
              <a:gd name="connsiteX5" fmla="*/ 22393 w 2663993"/>
              <a:gd name="connsiteY5" fmla="*/ 357502 h 3135854"/>
              <a:gd name="connsiteX0" fmla="*/ 22858 w 2664458"/>
              <a:gd name="connsiteY0" fmla="*/ 357502 h 3179724"/>
              <a:gd name="connsiteX1" fmla="*/ 1271087 w 2664458"/>
              <a:gd name="connsiteY1" fmla="*/ 1605730 h 3179724"/>
              <a:gd name="connsiteX2" fmla="*/ 1459772 w 2664458"/>
              <a:gd name="connsiteY2" fmla="*/ 2824931 h 3179724"/>
              <a:gd name="connsiteX3" fmla="*/ 2635429 w 2664458"/>
              <a:gd name="connsiteY3" fmla="*/ 2999102 h 3179724"/>
              <a:gd name="connsiteX4" fmla="*/ 2664458 w 2664458"/>
              <a:gd name="connsiteY4" fmla="*/ 255902 h 3179724"/>
              <a:gd name="connsiteX5" fmla="*/ 22858 w 2664458"/>
              <a:gd name="connsiteY5" fmla="*/ 357502 h 3179724"/>
              <a:gd name="connsiteX0" fmla="*/ 22243 w 2663843"/>
              <a:gd name="connsiteY0" fmla="*/ 357502 h 3153564"/>
              <a:gd name="connsiteX1" fmla="*/ 1270472 w 2663843"/>
              <a:gd name="connsiteY1" fmla="*/ 1605730 h 3153564"/>
              <a:gd name="connsiteX2" fmla="*/ 1226929 w 2663843"/>
              <a:gd name="connsiteY2" fmla="*/ 2708817 h 3153564"/>
              <a:gd name="connsiteX3" fmla="*/ 2634814 w 2663843"/>
              <a:gd name="connsiteY3" fmla="*/ 2999102 h 3153564"/>
              <a:gd name="connsiteX4" fmla="*/ 2663843 w 2663843"/>
              <a:gd name="connsiteY4" fmla="*/ 255902 h 3153564"/>
              <a:gd name="connsiteX5" fmla="*/ 22243 w 2663843"/>
              <a:gd name="connsiteY5" fmla="*/ 357502 h 3153564"/>
              <a:gd name="connsiteX0" fmla="*/ 22243 w 2663843"/>
              <a:gd name="connsiteY0" fmla="*/ 357502 h 3158697"/>
              <a:gd name="connsiteX1" fmla="*/ 1270472 w 2663843"/>
              <a:gd name="connsiteY1" fmla="*/ 1605730 h 3158697"/>
              <a:gd name="connsiteX2" fmla="*/ 1226929 w 2663843"/>
              <a:gd name="connsiteY2" fmla="*/ 2708817 h 3158697"/>
              <a:gd name="connsiteX3" fmla="*/ 2634814 w 2663843"/>
              <a:gd name="connsiteY3" fmla="*/ 2999102 h 3158697"/>
              <a:gd name="connsiteX4" fmla="*/ 2663843 w 2663843"/>
              <a:gd name="connsiteY4" fmla="*/ 255902 h 3158697"/>
              <a:gd name="connsiteX5" fmla="*/ 22243 w 2663843"/>
              <a:gd name="connsiteY5" fmla="*/ 357502 h 3158697"/>
              <a:gd name="connsiteX0" fmla="*/ 22585 w 2664185"/>
              <a:gd name="connsiteY0" fmla="*/ 357502 h 3178666"/>
              <a:gd name="connsiteX1" fmla="*/ 1270814 w 2664185"/>
              <a:gd name="connsiteY1" fmla="*/ 1605730 h 3178666"/>
              <a:gd name="connsiteX2" fmla="*/ 1357900 w 2664185"/>
              <a:gd name="connsiteY2" fmla="*/ 2795903 h 3178666"/>
              <a:gd name="connsiteX3" fmla="*/ 2635156 w 2664185"/>
              <a:gd name="connsiteY3" fmla="*/ 2999102 h 3178666"/>
              <a:gd name="connsiteX4" fmla="*/ 2664185 w 2664185"/>
              <a:gd name="connsiteY4" fmla="*/ 255902 h 3178666"/>
              <a:gd name="connsiteX5" fmla="*/ 22585 w 2664185"/>
              <a:gd name="connsiteY5" fmla="*/ 357502 h 3178666"/>
              <a:gd name="connsiteX0" fmla="*/ 22319 w 2663919"/>
              <a:gd name="connsiteY0" fmla="*/ 357502 h 3137677"/>
              <a:gd name="connsiteX1" fmla="*/ 1270548 w 2663919"/>
              <a:gd name="connsiteY1" fmla="*/ 1605730 h 3137677"/>
              <a:gd name="connsiteX2" fmla="*/ 1256034 w 2663919"/>
              <a:gd name="connsiteY2" fmla="*/ 2592703 h 3137677"/>
              <a:gd name="connsiteX3" fmla="*/ 2634890 w 2663919"/>
              <a:gd name="connsiteY3" fmla="*/ 2999102 h 3137677"/>
              <a:gd name="connsiteX4" fmla="*/ 2663919 w 2663919"/>
              <a:gd name="connsiteY4" fmla="*/ 255902 h 3137677"/>
              <a:gd name="connsiteX5" fmla="*/ 22319 w 2663919"/>
              <a:gd name="connsiteY5" fmla="*/ 357502 h 3137677"/>
              <a:gd name="connsiteX0" fmla="*/ 22319 w 2663919"/>
              <a:gd name="connsiteY0" fmla="*/ 357502 h 2999102"/>
              <a:gd name="connsiteX1" fmla="*/ 1270548 w 2663919"/>
              <a:gd name="connsiteY1" fmla="*/ 1605730 h 2999102"/>
              <a:gd name="connsiteX2" fmla="*/ 1256034 w 2663919"/>
              <a:gd name="connsiteY2" fmla="*/ 2592703 h 2999102"/>
              <a:gd name="connsiteX3" fmla="*/ 2634890 w 2663919"/>
              <a:gd name="connsiteY3" fmla="*/ 2999102 h 2999102"/>
              <a:gd name="connsiteX4" fmla="*/ 2663919 w 2663919"/>
              <a:gd name="connsiteY4" fmla="*/ 255902 h 2999102"/>
              <a:gd name="connsiteX5" fmla="*/ 22319 w 2663919"/>
              <a:gd name="connsiteY5" fmla="*/ 357502 h 2999102"/>
              <a:gd name="connsiteX0" fmla="*/ 22319 w 2663919"/>
              <a:gd name="connsiteY0" fmla="*/ 357502 h 3027460"/>
              <a:gd name="connsiteX1" fmla="*/ 1270548 w 2663919"/>
              <a:gd name="connsiteY1" fmla="*/ 1605730 h 3027460"/>
              <a:gd name="connsiteX2" fmla="*/ 1256034 w 2663919"/>
              <a:gd name="connsiteY2" fmla="*/ 2592703 h 3027460"/>
              <a:gd name="connsiteX3" fmla="*/ 2634890 w 2663919"/>
              <a:gd name="connsiteY3" fmla="*/ 2999102 h 3027460"/>
              <a:gd name="connsiteX4" fmla="*/ 2663919 w 2663919"/>
              <a:gd name="connsiteY4" fmla="*/ 255902 h 3027460"/>
              <a:gd name="connsiteX5" fmla="*/ 22319 w 2663919"/>
              <a:gd name="connsiteY5" fmla="*/ 357502 h 302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63919" h="3027460">
                <a:moveTo>
                  <a:pt x="22319" y="357502"/>
                </a:moveTo>
                <a:cubicBezTo>
                  <a:pt x="-180881" y="1119501"/>
                  <a:pt x="1064929" y="1233197"/>
                  <a:pt x="1270548" y="1605730"/>
                </a:cubicBezTo>
                <a:cubicBezTo>
                  <a:pt x="1476167" y="1978263"/>
                  <a:pt x="1101216" y="2331445"/>
                  <a:pt x="1256034" y="2592703"/>
                </a:cubicBezTo>
                <a:cubicBezTo>
                  <a:pt x="1410852" y="2853961"/>
                  <a:pt x="2230908" y="3115216"/>
                  <a:pt x="2634890" y="2999102"/>
                </a:cubicBezTo>
                <a:lnTo>
                  <a:pt x="2663919" y="255902"/>
                </a:lnTo>
                <a:cubicBezTo>
                  <a:pt x="2083347" y="294607"/>
                  <a:pt x="225519" y="-404497"/>
                  <a:pt x="22319" y="357502"/>
                </a:cubicBezTo>
                <a:close/>
              </a:path>
            </a:pathLst>
          </a:custGeom>
          <a:gradFill>
            <a:gsLst>
              <a:gs pos="17000">
                <a:srgbClr val="915BDF"/>
              </a:gs>
              <a:gs pos="60000">
                <a:srgbClr val="3EC0F8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984749" y="3365182"/>
            <a:ext cx="6842760" cy="1350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本实验中主要进行了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JRenderer</a:t>
            </a: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的实时画面传输，编码压缩，基本事件响应，模型绘制，灯光设置等模块的开发。</a:t>
            </a:r>
            <a:endParaRPr lang="en-US" altLang="zh-CN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Demo</a:t>
            </a: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中具体实现了鼠标控制相机视角，基本</a:t>
            </a:r>
            <a:r>
              <a:rPr lang="en-US" altLang="zh-CN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Cube</a:t>
            </a: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绘制，模型绘制，添加灯光等功能。</a:t>
            </a:r>
            <a:endParaRPr lang="en-US" altLang="zh-CN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18030D1-2BE8-44ED-A51B-D64AB7E711B2}"/>
              </a:ext>
            </a:extLst>
          </p:cNvPr>
          <p:cNvSpPr txBox="1"/>
          <p:nvPr/>
        </p:nvSpPr>
        <p:spPr>
          <a:xfrm>
            <a:off x="4849707" y="568053"/>
            <a:ext cx="1626235" cy="50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sz="2000" dirty="0" err="1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JRenderer</a:t>
            </a:r>
            <a:endParaRPr lang="zh-CN" altLang="en-US" sz="20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224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, 图示&#10;&#10;描述已自动生成">
            <a:extLst>
              <a:ext uri="{FF2B5EF4-FFF2-40B4-BE49-F238E27FC236}">
                <a16:creationId xmlns:a16="http://schemas.microsoft.com/office/drawing/2014/main" id="{EC295CFF-0B8E-4126-8C41-44D659001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212"/>
            <a:ext cx="12246599" cy="628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形用户界面, 图示&#10;&#10;描述已自动生成">
            <a:extLst>
              <a:ext uri="{FF2B5EF4-FFF2-40B4-BE49-F238E27FC236}">
                <a16:creationId xmlns:a16="http://schemas.microsoft.com/office/drawing/2014/main" id="{EC295CFF-0B8E-4126-8C41-44D659001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0212"/>
            <a:ext cx="12246599" cy="6287583"/>
          </a:xfrm>
          <a:prstGeom prst="rect">
            <a:avLst/>
          </a:prstGeom>
        </p:spPr>
      </p:pic>
      <p:sp>
        <p:nvSpPr>
          <p:cNvPr id="3" name="矩形: 圆角 2">
            <a:extLst>
              <a:ext uri="{FF2B5EF4-FFF2-40B4-BE49-F238E27FC236}">
                <a16:creationId xmlns:a16="http://schemas.microsoft.com/office/drawing/2014/main" id="{9C54B7EF-FF62-4644-85A5-E747C30DD457}"/>
              </a:ext>
            </a:extLst>
          </p:cNvPr>
          <p:cNvSpPr/>
          <p:nvPr/>
        </p:nvSpPr>
        <p:spPr>
          <a:xfrm>
            <a:off x="4673601" y="217221"/>
            <a:ext cx="3257974" cy="5885789"/>
          </a:xfrm>
          <a:prstGeom prst="roundRect">
            <a:avLst/>
          </a:prstGeom>
          <a:noFill/>
          <a:ln w="19050">
            <a:solidFill>
              <a:srgbClr val="F074E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7EEA4E5-2C0B-4EF2-9018-7278EFFFD792}"/>
              </a:ext>
            </a:extLst>
          </p:cNvPr>
          <p:cNvSpPr/>
          <p:nvPr/>
        </p:nvSpPr>
        <p:spPr>
          <a:xfrm>
            <a:off x="94827" y="210211"/>
            <a:ext cx="4450080" cy="5885789"/>
          </a:xfrm>
          <a:prstGeom prst="roundRect">
            <a:avLst/>
          </a:prstGeom>
          <a:noFill/>
          <a:ln w="19050">
            <a:solidFill>
              <a:srgbClr val="F074E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60AA22E4-9DCB-4072-9417-C9BDA7C466C6}"/>
              </a:ext>
            </a:extLst>
          </p:cNvPr>
          <p:cNvSpPr/>
          <p:nvPr/>
        </p:nvSpPr>
        <p:spPr>
          <a:xfrm>
            <a:off x="8060269" y="210211"/>
            <a:ext cx="4036904" cy="6437577"/>
          </a:xfrm>
          <a:prstGeom prst="roundRect">
            <a:avLst/>
          </a:prstGeom>
          <a:noFill/>
          <a:ln w="19050">
            <a:solidFill>
              <a:srgbClr val="F074E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73DE7A3-E2FD-4BF4-8395-9EF9A61F039C}"/>
              </a:ext>
            </a:extLst>
          </p:cNvPr>
          <p:cNvSpPr txBox="1"/>
          <p:nvPr/>
        </p:nvSpPr>
        <p:spPr>
          <a:xfrm>
            <a:off x="778726" y="6008743"/>
            <a:ext cx="2851573" cy="463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杨天悦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3049998-5007-47E6-B4CA-8D4EA15EFF28}"/>
              </a:ext>
            </a:extLst>
          </p:cNvPr>
          <p:cNvSpPr txBox="1"/>
          <p:nvPr/>
        </p:nvSpPr>
        <p:spPr>
          <a:xfrm>
            <a:off x="4876801" y="6033950"/>
            <a:ext cx="2851573" cy="463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陈宥伊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365B416-1538-4444-8F3C-A9AE34EEB4BA}"/>
              </a:ext>
            </a:extLst>
          </p:cNvPr>
          <p:cNvSpPr txBox="1"/>
          <p:nvPr/>
        </p:nvSpPr>
        <p:spPr>
          <a:xfrm>
            <a:off x="9395026" y="5958457"/>
            <a:ext cx="2851573" cy="463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管浩博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0A4402B-719B-41E5-A107-93E724A1C899}"/>
              </a:ext>
            </a:extLst>
          </p:cNvPr>
          <p:cNvSpPr txBox="1"/>
          <p:nvPr/>
        </p:nvSpPr>
        <p:spPr>
          <a:xfrm>
            <a:off x="853439" y="6344690"/>
            <a:ext cx="2851573" cy="315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（ </a:t>
            </a:r>
            <a:r>
              <a:rPr lang="en-US" altLang="zh-CN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UI</a:t>
            </a:r>
            <a:r>
              <a:rPr lang="zh-CN" altLang="en-US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050" b="1" dirty="0" err="1">
                <a:latin typeface="华文细黑" panose="02010600040101010101" pitchFamily="2" charset="-122"/>
                <a:ea typeface="华文细黑" panose="02010600040101010101" pitchFamily="2" charset="-122"/>
              </a:rPr>
              <a:t>FrameQueue</a:t>
            </a:r>
            <a:r>
              <a:rPr lang="zh-CN" altLang="en-US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Event </a:t>
            </a:r>
            <a:r>
              <a:rPr lang="zh-CN" altLang="en-US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）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124DF90-BE76-4F53-95B6-5CA9B03BB7F5}"/>
              </a:ext>
            </a:extLst>
          </p:cNvPr>
          <p:cNvSpPr txBox="1"/>
          <p:nvPr/>
        </p:nvSpPr>
        <p:spPr>
          <a:xfrm>
            <a:off x="4951514" y="6347100"/>
            <a:ext cx="2851573" cy="315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( Socket</a:t>
            </a:r>
            <a:r>
              <a:rPr lang="zh-CN" altLang="en-US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，</a:t>
            </a:r>
            <a:r>
              <a:rPr lang="en-US" altLang="zh-CN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TCP/UDP, packet &amp; Callback )</a:t>
            </a:r>
            <a:endParaRPr lang="zh-CN" altLang="en-US" sz="105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27440850-B484-426A-BD8A-6032FA7F3A3C}"/>
              </a:ext>
            </a:extLst>
          </p:cNvPr>
          <p:cNvSpPr txBox="1"/>
          <p:nvPr/>
        </p:nvSpPr>
        <p:spPr>
          <a:xfrm>
            <a:off x="8832839" y="6347099"/>
            <a:ext cx="2851573" cy="315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050" b="1" dirty="0">
                <a:latin typeface="华文细黑" panose="02010600040101010101" pitchFamily="2" charset="-122"/>
                <a:ea typeface="华文细黑" panose="02010600040101010101" pitchFamily="2" charset="-122"/>
              </a:rPr>
              <a:t>( OpenGL, JPEG lib, Scene Update )</a:t>
            </a:r>
            <a:endParaRPr lang="zh-CN" altLang="en-US" sz="105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18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>
            <a:extLst>
              <a:ext uri="{FF2B5EF4-FFF2-40B4-BE49-F238E27FC236}">
                <a16:creationId xmlns:a16="http://schemas.microsoft.com/office/drawing/2014/main" id="{B44B27E6-F640-433C-A619-D4FC53E79A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1" name="图片 30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999" b="15500"/>
            <a:stretch/>
          </p:blipFill>
          <p:spPr>
            <a:xfrm>
              <a:off x="0" y="0"/>
              <a:ext cx="12192000" cy="1583042"/>
            </a:xfrm>
            <a:prstGeom prst="rect">
              <a:avLst/>
            </a:prstGeom>
          </p:spPr>
        </p:pic>
        <p:sp>
          <p:nvSpPr>
            <p:cNvPr id="32" name="矩形 3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圆角矩形 25"/>
          <p:cNvSpPr/>
          <p:nvPr/>
        </p:nvSpPr>
        <p:spPr>
          <a:xfrm>
            <a:off x="1314451" y="5668930"/>
            <a:ext cx="2451100" cy="461665"/>
          </a:xfrm>
          <a:prstGeom prst="roundRect">
            <a:avLst>
              <a:gd name="adj" fmla="val 19143"/>
            </a:avLst>
          </a:prstGeom>
          <a:solidFill>
            <a:schemeClr val="bg1"/>
          </a:solidFill>
          <a:ln>
            <a:noFill/>
          </a:ln>
          <a:effectLst>
            <a:outerShdw blurRad="279400" sx="101000" sy="101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Freeform 5"/>
          <p:cNvSpPr>
            <a:spLocks noEditPoints="1"/>
          </p:cNvSpPr>
          <p:nvPr/>
        </p:nvSpPr>
        <p:spPr bwMode="auto">
          <a:xfrm>
            <a:off x="1425575" y="3547005"/>
            <a:ext cx="360000" cy="360000"/>
          </a:xfrm>
          <a:custGeom>
            <a:avLst/>
            <a:gdLst>
              <a:gd name="T0" fmla="*/ 73 w 654"/>
              <a:gd name="T1" fmla="*/ 654 h 800"/>
              <a:gd name="T2" fmla="*/ 327 w 654"/>
              <a:gd name="T3" fmla="*/ 654 h 800"/>
              <a:gd name="T4" fmla="*/ 327 w 654"/>
              <a:gd name="T5" fmla="*/ 691 h 800"/>
              <a:gd name="T6" fmla="*/ 73 w 654"/>
              <a:gd name="T7" fmla="*/ 691 h 800"/>
              <a:gd name="T8" fmla="*/ 73 w 654"/>
              <a:gd name="T9" fmla="*/ 654 h 800"/>
              <a:gd name="T10" fmla="*/ 581 w 654"/>
              <a:gd name="T11" fmla="*/ 654 h 800"/>
              <a:gd name="T12" fmla="*/ 581 w 654"/>
              <a:gd name="T13" fmla="*/ 691 h 800"/>
              <a:gd name="T14" fmla="*/ 654 w 654"/>
              <a:gd name="T15" fmla="*/ 691 h 800"/>
              <a:gd name="T16" fmla="*/ 654 w 654"/>
              <a:gd name="T17" fmla="*/ 0 h 800"/>
              <a:gd name="T18" fmla="*/ 109 w 654"/>
              <a:gd name="T19" fmla="*/ 0 h 800"/>
              <a:gd name="T20" fmla="*/ 109 w 654"/>
              <a:gd name="T21" fmla="*/ 73 h 800"/>
              <a:gd name="T22" fmla="*/ 145 w 654"/>
              <a:gd name="T23" fmla="*/ 73 h 800"/>
              <a:gd name="T24" fmla="*/ 145 w 654"/>
              <a:gd name="T25" fmla="*/ 36 h 800"/>
              <a:gd name="T26" fmla="*/ 618 w 654"/>
              <a:gd name="T27" fmla="*/ 36 h 800"/>
              <a:gd name="T28" fmla="*/ 618 w 654"/>
              <a:gd name="T29" fmla="*/ 654 h 800"/>
              <a:gd name="T30" fmla="*/ 581 w 654"/>
              <a:gd name="T31" fmla="*/ 654 h 800"/>
              <a:gd name="T32" fmla="*/ 73 w 654"/>
              <a:gd name="T33" fmla="*/ 546 h 800"/>
              <a:gd name="T34" fmla="*/ 473 w 654"/>
              <a:gd name="T35" fmla="*/ 546 h 800"/>
              <a:gd name="T36" fmla="*/ 473 w 654"/>
              <a:gd name="T37" fmla="*/ 582 h 800"/>
              <a:gd name="T38" fmla="*/ 73 w 654"/>
              <a:gd name="T39" fmla="*/ 582 h 800"/>
              <a:gd name="T40" fmla="*/ 73 w 654"/>
              <a:gd name="T41" fmla="*/ 546 h 800"/>
              <a:gd name="T42" fmla="*/ 0 w 654"/>
              <a:gd name="T43" fmla="*/ 117 h 800"/>
              <a:gd name="T44" fmla="*/ 0 w 654"/>
              <a:gd name="T45" fmla="*/ 792 h 800"/>
              <a:gd name="T46" fmla="*/ 7 w 654"/>
              <a:gd name="T47" fmla="*/ 800 h 800"/>
              <a:gd name="T48" fmla="*/ 538 w 654"/>
              <a:gd name="T49" fmla="*/ 800 h 800"/>
              <a:gd name="T50" fmla="*/ 545 w 654"/>
              <a:gd name="T51" fmla="*/ 792 h 800"/>
              <a:gd name="T52" fmla="*/ 545 w 654"/>
              <a:gd name="T53" fmla="*/ 117 h 800"/>
              <a:gd name="T54" fmla="*/ 538 w 654"/>
              <a:gd name="T55" fmla="*/ 109 h 800"/>
              <a:gd name="T56" fmla="*/ 7 w 654"/>
              <a:gd name="T57" fmla="*/ 109 h 800"/>
              <a:gd name="T58" fmla="*/ 0 w 654"/>
              <a:gd name="T59" fmla="*/ 117 h 800"/>
              <a:gd name="T60" fmla="*/ 36 w 654"/>
              <a:gd name="T61" fmla="*/ 146 h 800"/>
              <a:gd name="T62" fmla="*/ 509 w 654"/>
              <a:gd name="T63" fmla="*/ 146 h 800"/>
              <a:gd name="T64" fmla="*/ 509 w 654"/>
              <a:gd name="T65" fmla="*/ 764 h 800"/>
              <a:gd name="T66" fmla="*/ 36 w 654"/>
              <a:gd name="T67" fmla="*/ 764 h 800"/>
              <a:gd name="T68" fmla="*/ 36 w 654"/>
              <a:gd name="T69" fmla="*/ 146 h 800"/>
              <a:gd name="T70" fmla="*/ 73 w 654"/>
              <a:gd name="T71" fmla="*/ 218 h 800"/>
              <a:gd name="T72" fmla="*/ 473 w 654"/>
              <a:gd name="T73" fmla="*/ 218 h 800"/>
              <a:gd name="T74" fmla="*/ 473 w 654"/>
              <a:gd name="T75" fmla="*/ 254 h 800"/>
              <a:gd name="T76" fmla="*/ 73 w 654"/>
              <a:gd name="T77" fmla="*/ 254 h 800"/>
              <a:gd name="T78" fmla="*/ 73 w 654"/>
              <a:gd name="T79" fmla="*/ 218 h 800"/>
              <a:gd name="T80" fmla="*/ 73 w 654"/>
              <a:gd name="T81" fmla="*/ 327 h 800"/>
              <a:gd name="T82" fmla="*/ 473 w 654"/>
              <a:gd name="T83" fmla="*/ 327 h 800"/>
              <a:gd name="T84" fmla="*/ 473 w 654"/>
              <a:gd name="T85" fmla="*/ 364 h 800"/>
              <a:gd name="T86" fmla="*/ 73 w 654"/>
              <a:gd name="T87" fmla="*/ 364 h 800"/>
              <a:gd name="T88" fmla="*/ 73 w 654"/>
              <a:gd name="T89" fmla="*/ 327 h 800"/>
              <a:gd name="T90" fmla="*/ 73 w 654"/>
              <a:gd name="T91" fmla="*/ 436 h 800"/>
              <a:gd name="T92" fmla="*/ 473 w 654"/>
              <a:gd name="T93" fmla="*/ 436 h 800"/>
              <a:gd name="T94" fmla="*/ 473 w 654"/>
              <a:gd name="T95" fmla="*/ 473 h 800"/>
              <a:gd name="T96" fmla="*/ 73 w 654"/>
              <a:gd name="T97" fmla="*/ 473 h 800"/>
              <a:gd name="T98" fmla="*/ 73 w 654"/>
              <a:gd name="T99" fmla="*/ 436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654" h="800">
                <a:moveTo>
                  <a:pt x="73" y="654"/>
                </a:moveTo>
                <a:cubicBezTo>
                  <a:pt x="327" y="654"/>
                  <a:pt x="327" y="654"/>
                  <a:pt x="327" y="654"/>
                </a:cubicBezTo>
                <a:cubicBezTo>
                  <a:pt x="327" y="691"/>
                  <a:pt x="327" y="691"/>
                  <a:pt x="327" y="691"/>
                </a:cubicBezTo>
                <a:cubicBezTo>
                  <a:pt x="73" y="691"/>
                  <a:pt x="73" y="691"/>
                  <a:pt x="73" y="691"/>
                </a:cubicBezTo>
                <a:lnTo>
                  <a:pt x="73" y="654"/>
                </a:lnTo>
                <a:close/>
                <a:moveTo>
                  <a:pt x="581" y="654"/>
                </a:moveTo>
                <a:cubicBezTo>
                  <a:pt x="581" y="691"/>
                  <a:pt x="581" y="691"/>
                  <a:pt x="581" y="691"/>
                </a:cubicBezTo>
                <a:cubicBezTo>
                  <a:pt x="654" y="691"/>
                  <a:pt x="654" y="691"/>
                  <a:pt x="654" y="691"/>
                </a:cubicBezTo>
                <a:cubicBezTo>
                  <a:pt x="654" y="0"/>
                  <a:pt x="654" y="0"/>
                  <a:pt x="654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09" y="73"/>
                  <a:pt x="109" y="73"/>
                  <a:pt x="109" y="73"/>
                </a:cubicBezTo>
                <a:cubicBezTo>
                  <a:pt x="145" y="73"/>
                  <a:pt x="145" y="73"/>
                  <a:pt x="145" y="73"/>
                </a:cubicBezTo>
                <a:cubicBezTo>
                  <a:pt x="145" y="36"/>
                  <a:pt x="145" y="36"/>
                  <a:pt x="145" y="36"/>
                </a:cubicBezTo>
                <a:cubicBezTo>
                  <a:pt x="618" y="36"/>
                  <a:pt x="618" y="36"/>
                  <a:pt x="618" y="36"/>
                </a:cubicBezTo>
                <a:cubicBezTo>
                  <a:pt x="618" y="654"/>
                  <a:pt x="618" y="654"/>
                  <a:pt x="618" y="654"/>
                </a:cubicBezTo>
                <a:lnTo>
                  <a:pt x="581" y="654"/>
                </a:lnTo>
                <a:close/>
                <a:moveTo>
                  <a:pt x="73" y="546"/>
                </a:moveTo>
                <a:cubicBezTo>
                  <a:pt x="473" y="546"/>
                  <a:pt x="473" y="546"/>
                  <a:pt x="473" y="546"/>
                </a:cubicBezTo>
                <a:cubicBezTo>
                  <a:pt x="473" y="582"/>
                  <a:pt x="473" y="582"/>
                  <a:pt x="473" y="582"/>
                </a:cubicBezTo>
                <a:cubicBezTo>
                  <a:pt x="73" y="582"/>
                  <a:pt x="73" y="582"/>
                  <a:pt x="73" y="582"/>
                </a:cubicBezTo>
                <a:lnTo>
                  <a:pt x="73" y="546"/>
                </a:lnTo>
                <a:close/>
                <a:moveTo>
                  <a:pt x="0" y="117"/>
                </a:moveTo>
                <a:cubicBezTo>
                  <a:pt x="0" y="792"/>
                  <a:pt x="0" y="792"/>
                  <a:pt x="0" y="792"/>
                </a:cubicBezTo>
                <a:cubicBezTo>
                  <a:pt x="0" y="797"/>
                  <a:pt x="3" y="800"/>
                  <a:pt x="7" y="800"/>
                </a:cubicBezTo>
                <a:cubicBezTo>
                  <a:pt x="538" y="800"/>
                  <a:pt x="538" y="800"/>
                  <a:pt x="538" y="800"/>
                </a:cubicBezTo>
                <a:cubicBezTo>
                  <a:pt x="542" y="800"/>
                  <a:pt x="545" y="797"/>
                  <a:pt x="545" y="792"/>
                </a:cubicBezTo>
                <a:cubicBezTo>
                  <a:pt x="545" y="117"/>
                  <a:pt x="545" y="117"/>
                  <a:pt x="545" y="117"/>
                </a:cubicBezTo>
                <a:cubicBezTo>
                  <a:pt x="545" y="112"/>
                  <a:pt x="542" y="109"/>
                  <a:pt x="538" y="109"/>
                </a:cubicBezTo>
                <a:cubicBezTo>
                  <a:pt x="7" y="109"/>
                  <a:pt x="7" y="109"/>
                  <a:pt x="7" y="109"/>
                </a:cubicBezTo>
                <a:cubicBezTo>
                  <a:pt x="3" y="109"/>
                  <a:pt x="0" y="112"/>
                  <a:pt x="0" y="117"/>
                </a:cubicBezTo>
                <a:close/>
                <a:moveTo>
                  <a:pt x="36" y="146"/>
                </a:moveTo>
                <a:cubicBezTo>
                  <a:pt x="509" y="146"/>
                  <a:pt x="509" y="146"/>
                  <a:pt x="509" y="146"/>
                </a:cubicBezTo>
                <a:cubicBezTo>
                  <a:pt x="509" y="764"/>
                  <a:pt x="509" y="764"/>
                  <a:pt x="509" y="764"/>
                </a:cubicBezTo>
                <a:cubicBezTo>
                  <a:pt x="36" y="764"/>
                  <a:pt x="36" y="764"/>
                  <a:pt x="36" y="764"/>
                </a:cubicBezTo>
                <a:lnTo>
                  <a:pt x="36" y="146"/>
                </a:lnTo>
                <a:close/>
                <a:moveTo>
                  <a:pt x="73" y="218"/>
                </a:moveTo>
                <a:cubicBezTo>
                  <a:pt x="473" y="218"/>
                  <a:pt x="473" y="218"/>
                  <a:pt x="473" y="218"/>
                </a:cubicBezTo>
                <a:cubicBezTo>
                  <a:pt x="473" y="254"/>
                  <a:pt x="473" y="254"/>
                  <a:pt x="473" y="254"/>
                </a:cubicBezTo>
                <a:cubicBezTo>
                  <a:pt x="73" y="254"/>
                  <a:pt x="73" y="254"/>
                  <a:pt x="73" y="254"/>
                </a:cubicBezTo>
                <a:lnTo>
                  <a:pt x="73" y="218"/>
                </a:lnTo>
                <a:close/>
                <a:moveTo>
                  <a:pt x="73" y="327"/>
                </a:moveTo>
                <a:cubicBezTo>
                  <a:pt x="473" y="327"/>
                  <a:pt x="473" y="327"/>
                  <a:pt x="473" y="327"/>
                </a:cubicBezTo>
                <a:cubicBezTo>
                  <a:pt x="473" y="364"/>
                  <a:pt x="473" y="364"/>
                  <a:pt x="473" y="364"/>
                </a:cubicBezTo>
                <a:cubicBezTo>
                  <a:pt x="73" y="364"/>
                  <a:pt x="73" y="364"/>
                  <a:pt x="73" y="364"/>
                </a:cubicBezTo>
                <a:lnTo>
                  <a:pt x="73" y="327"/>
                </a:lnTo>
                <a:close/>
                <a:moveTo>
                  <a:pt x="73" y="436"/>
                </a:moveTo>
                <a:cubicBezTo>
                  <a:pt x="473" y="436"/>
                  <a:pt x="473" y="436"/>
                  <a:pt x="473" y="436"/>
                </a:cubicBezTo>
                <a:cubicBezTo>
                  <a:pt x="473" y="473"/>
                  <a:pt x="473" y="473"/>
                  <a:pt x="473" y="473"/>
                </a:cubicBezTo>
                <a:cubicBezTo>
                  <a:pt x="73" y="473"/>
                  <a:pt x="73" y="473"/>
                  <a:pt x="73" y="473"/>
                </a:cubicBezTo>
                <a:lnTo>
                  <a:pt x="73" y="43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Freeform 9"/>
          <p:cNvSpPr>
            <a:spLocks noEditPoints="1"/>
          </p:cNvSpPr>
          <p:nvPr/>
        </p:nvSpPr>
        <p:spPr bwMode="auto">
          <a:xfrm>
            <a:off x="1425575" y="4631797"/>
            <a:ext cx="360000" cy="360000"/>
          </a:xfrm>
          <a:custGeom>
            <a:avLst/>
            <a:gdLst>
              <a:gd name="T0" fmla="*/ 500 w 699"/>
              <a:gd name="T1" fmla="*/ 149 h 571"/>
              <a:gd name="T2" fmla="*/ 200 w 699"/>
              <a:gd name="T3" fmla="*/ 149 h 571"/>
              <a:gd name="T4" fmla="*/ 100 w 699"/>
              <a:gd name="T5" fmla="*/ 496 h 571"/>
              <a:gd name="T6" fmla="*/ 125 w 699"/>
              <a:gd name="T7" fmla="*/ 571 h 571"/>
              <a:gd name="T8" fmla="*/ 599 w 699"/>
              <a:gd name="T9" fmla="*/ 546 h 571"/>
              <a:gd name="T10" fmla="*/ 442 w 699"/>
              <a:gd name="T11" fmla="*/ 266 h 571"/>
              <a:gd name="T12" fmla="*/ 442 w 699"/>
              <a:gd name="T13" fmla="*/ 266 h 571"/>
              <a:gd name="T14" fmla="*/ 350 w 699"/>
              <a:gd name="T15" fmla="*/ 41 h 571"/>
              <a:gd name="T16" fmla="*/ 350 w 699"/>
              <a:gd name="T17" fmla="*/ 256 h 571"/>
              <a:gd name="T18" fmla="*/ 242 w 699"/>
              <a:gd name="T19" fmla="*/ 149 h 571"/>
              <a:gd name="T20" fmla="*/ 562 w 699"/>
              <a:gd name="T21" fmla="*/ 530 h 571"/>
              <a:gd name="T22" fmla="*/ 138 w 699"/>
              <a:gd name="T23" fmla="*/ 504 h 571"/>
              <a:gd name="T24" fmla="*/ 562 w 699"/>
              <a:gd name="T25" fmla="*/ 504 h 571"/>
              <a:gd name="T26" fmla="*/ 562 w 699"/>
              <a:gd name="T27" fmla="*/ 530 h 571"/>
              <a:gd name="T28" fmla="*/ 156 w 699"/>
              <a:gd name="T29" fmla="*/ 289 h 571"/>
              <a:gd name="T30" fmla="*/ 179 w 699"/>
              <a:gd name="T31" fmla="*/ 265 h 571"/>
              <a:gd name="T32" fmla="*/ 118 w 699"/>
              <a:gd name="T33" fmla="*/ 174 h 571"/>
              <a:gd name="T34" fmla="*/ 200 w 699"/>
              <a:gd name="T35" fmla="*/ 60 h 571"/>
              <a:gd name="T36" fmla="*/ 200 w 699"/>
              <a:gd name="T37" fmla="*/ 51 h 571"/>
              <a:gd name="T38" fmla="*/ 108 w 699"/>
              <a:gd name="T39" fmla="*/ 258 h 571"/>
              <a:gd name="T40" fmla="*/ 0 w 699"/>
              <a:gd name="T41" fmla="*/ 472 h 571"/>
              <a:gd name="T42" fmla="*/ 70 w 699"/>
              <a:gd name="T43" fmla="*/ 497 h 571"/>
              <a:gd name="T44" fmla="*/ 44 w 699"/>
              <a:gd name="T45" fmla="*/ 453 h 571"/>
              <a:gd name="T46" fmla="*/ 156 w 699"/>
              <a:gd name="T47" fmla="*/ 289 h 571"/>
              <a:gd name="T48" fmla="*/ 156 w 699"/>
              <a:gd name="T49" fmla="*/ 289 h 571"/>
              <a:gd name="T50" fmla="*/ 624 w 699"/>
              <a:gd name="T51" fmla="*/ 174 h 571"/>
              <a:gd name="T52" fmla="*/ 493 w 699"/>
              <a:gd name="T53" fmla="*/ 51 h 571"/>
              <a:gd name="T54" fmla="*/ 522 w 699"/>
              <a:gd name="T55" fmla="*/ 104 h 571"/>
              <a:gd name="T56" fmla="*/ 541 w 699"/>
              <a:gd name="T57" fmla="*/ 242 h 571"/>
              <a:gd name="T58" fmla="*/ 542 w 699"/>
              <a:gd name="T59" fmla="*/ 288 h 571"/>
              <a:gd name="T60" fmla="*/ 660 w 699"/>
              <a:gd name="T61" fmla="*/ 433 h 571"/>
              <a:gd name="T62" fmla="*/ 624 w 699"/>
              <a:gd name="T63" fmla="*/ 452 h 571"/>
              <a:gd name="T64" fmla="*/ 674 w 699"/>
              <a:gd name="T65" fmla="*/ 496 h 571"/>
              <a:gd name="T66" fmla="*/ 699 w 699"/>
              <a:gd name="T67" fmla="*/ 433 h 571"/>
              <a:gd name="T68" fmla="*/ 592 w 699"/>
              <a:gd name="T69" fmla="*/ 257 h 5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99" h="571">
                <a:moveTo>
                  <a:pt x="442" y="266"/>
                </a:moveTo>
                <a:cubicBezTo>
                  <a:pt x="477" y="239"/>
                  <a:pt x="500" y="196"/>
                  <a:pt x="500" y="149"/>
                </a:cubicBezTo>
                <a:cubicBezTo>
                  <a:pt x="500" y="67"/>
                  <a:pt x="432" y="0"/>
                  <a:pt x="350" y="0"/>
                </a:cubicBezTo>
                <a:cubicBezTo>
                  <a:pt x="268" y="0"/>
                  <a:pt x="200" y="67"/>
                  <a:pt x="200" y="149"/>
                </a:cubicBezTo>
                <a:cubicBezTo>
                  <a:pt x="200" y="197"/>
                  <a:pt x="222" y="239"/>
                  <a:pt x="258" y="266"/>
                </a:cubicBezTo>
                <a:cubicBezTo>
                  <a:pt x="166" y="302"/>
                  <a:pt x="100" y="392"/>
                  <a:pt x="100" y="496"/>
                </a:cubicBezTo>
                <a:cubicBezTo>
                  <a:pt x="100" y="546"/>
                  <a:pt x="100" y="546"/>
                  <a:pt x="100" y="546"/>
                </a:cubicBezTo>
                <a:cubicBezTo>
                  <a:pt x="100" y="560"/>
                  <a:pt x="112" y="571"/>
                  <a:pt x="125" y="571"/>
                </a:cubicBezTo>
                <a:cubicBezTo>
                  <a:pt x="574" y="571"/>
                  <a:pt x="574" y="571"/>
                  <a:pt x="574" y="571"/>
                </a:cubicBezTo>
                <a:cubicBezTo>
                  <a:pt x="588" y="571"/>
                  <a:pt x="599" y="560"/>
                  <a:pt x="599" y="546"/>
                </a:cubicBezTo>
                <a:cubicBezTo>
                  <a:pt x="599" y="496"/>
                  <a:pt x="599" y="496"/>
                  <a:pt x="599" y="496"/>
                </a:cubicBezTo>
                <a:cubicBezTo>
                  <a:pt x="600" y="392"/>
                  <a:pt x="534" y="303"/>
                  <a:pt x="442" y="266"/>
                </a:cubicBezTo>
                <a:cubicBezTo>
                  <a:pt x="442" y="266"/>
                  <a:pt x="442" y="266"/>
                  <a:pt x="442" y="266"/>
                </a:cubicBezTo>
                <a:cubicBezTo>
                  <a:pt x="442" y="266"/>
                  <a:pt x="442" y="266"/>
                  <a:pt x="442" y="266"/>
                </a:cubicBezTo>
                <a:close/>
                <a:moveTo>
                  <a:pt x="242" y="149"/>
                </a:moveTo>
                <a:cubicBezTo>
                  <a:pt x="242" y="90"/>
                  <a:pt x="290" y="41"/>
                  <a:pt x="350" y="41"/>
                </a:cubicBezTo>
                <a:cubicBezTo>
                  <a:pt x="410" y="41"/>
                  <a:pt x="458" y="90"/>
                  <a:pt x="458" y="149"/>
                </a:cubicBezTo>
                <a:cubicBezTo>
                  <a:pt x="458" y="208"/>
                  <a:pt x="410" y="256"/>
                  <a:pt x="350" y="256"/>
                </a:cubicBezTo>
                <a:cubicBezTo>
                  <a:pt x="290" y="256"/>
                  <a:pt x="242" y="208"/>
                  <a:pt x="242" y="149"/>
                </a:cubicBezTo>
                <a:cubicBezTo>
                  <a:pt x="242" y="149"/>
                  <a:pt x="242" y="149"/>
                  <a:pt x="242" y="149"/>
                </a:cubicBezTo>
                <a:cubicBezTo>
                  <a:pt x="242" y="149"/>
                  <a:pt x="242" y="149"/>
                  <a:pt x="242" y="149"/>
                </a:cubicBezTo>
                <a:close/>
                <a:moveTo>
                  <a:pt x="562" y="530"/>
                </a:moveTo>
                <a:cubicBezTo>
                  <a:pt x="138" y="530"/>
                  <a:pt x="138" y="530"/>
                  <a:pt x="138" y="530"/>
                </a:cubicBezTo>
                <a:cubicBezTo>
                  <a:pt x="138" y="504"/>
                  <a:pt x="138" y="504"/>
                  <a:pt x="138" y="504"/>
                </a:cubicBezTo>
                <a:cubicBezTo>
                  <a:pt x="138" y="388"/>
                  <a:pt x="233" y="293"/>
                  <a:pt x="350" y="293"/>
                </a:cubicBezTo>
                <a:cubicBezTo>
                  <a:pt x="467" y="293"/>
                  <a:pt x="562" y="387"/>
                  <a:pt x="562" y="504"/>
                </a:cubicBezTo>
                <a:cubicBezTo>
                  <a:pt x="562" y="530"/>
                  <a:pt x="562" y="530"/>
                  <a:pt x="562" y="530"/>
                </a:cubicBezTo>
                <a:cubicBezTo>
                  <a:pt x="562" y="530"/>
                  <a:pt x="562" y="530"/>
                  <a:pt x="562" y="530"/>
                </a:cubicBezTo>
                <a:cubicBezTo>
                  <a:pt x="562" y="530"/>
                  <a:pt x="562" y="530"/>
                  <a:pt x="562" y="530"/>
                </a:cubicBezTo>
                <a:close/>
                <a:moveTo>
                  <a:pt x="156" y="289"/>
                </a:moveTo>
                <a:cubicBezTo>
                  <a:pt x="161" y="288"/>
                  <a:pt x="161" y="288"/>
                  <a:pt x="161" y="288"/>
                </a:cubicBezTo>
                <a:cubicBezTo>
                  <a:pt x="172" y="284"/>
                  <a:pt x="179" y="275"/>
                  <a:pt x="179" y="265"/>
                </a:cubicBezTo>
                <a:cubicBezTo>
                  <a:pt x="179" y="254"/>
                  <a:pt x="172" y="246"/>
                  <a:pt x="162" y="242"/>
                </a:cubicBezTo>
                <a:cubicBezTo>
                  <a:pt x="136" y="230"/>
                  <a:pt x="118" y="204"/>
                  <a:pt x="118" y="174"/>
                </a:cubicBezTo>
                <a:cubicBezTo>
                  <a:pt x="118" y="141"/>
                  <a:pt x="147" y="114"/>
                  <a:pt x="177" y="104"/>
                </a:cubicBezTo>
                <a:cubicBezTo>
                  <a:pt x="182" y="88"/>
                  <a:pt x="190" y="73"/>
                  <a:pt x="200" y="60"/>
                </a:cubicBezTo>
                <a:cubicBezTo>
                  <a:pt x="202" y="57"/>
                  <a:pt x="204" y="54"/>
                  <a:pt x="206" y="51"/>
                </a:cubicBezTo>
                <a:cubicBezTo>
                  <a:pt x="204" y="51"/>
                  <a:pt x="202" y="51"/>
                  <a:pt x="200" y="51"/>
                </a:cubicBezTo>
                <a:cubicBezTo>
                  <a:pt x="131" y="51"/>
                  <a:pt x="75" y="106"/>
                  <a:pt x="75" y="175"/>
                </a:cubicBezTo>
                <a:cubicBezTo>
                  <a:pt x="75" y="206"/>
                  <a:pt x="87" y="236"/>
                  <a:pt x="108" y="258"/>
                </a:cubicBezTo>
                <a:cubicBezTo>
                  <a:pt x="43" y="292"/>
                  <a:pt x="0" y="358"/>
                  <a:pt x="0" y="434"/>
                </a:cubicBezTo>
                <a:cubicBezTo>
                  <a:pt x="0" y="472"/>
                  <a:pt x="0" y="472"/>
                  <a:pt x="0" y="472"/>
                </a:cubicBezTo>
                <a:cubicBezTo>
                  <a:pt x="0" y="486"/>
                  <a:pt x="12" y="497"/>
                  <a:pt x="25" y="497"/>
                </a:cubicBezTo>
                <a:cubicBezTo>
                  <a:pt x="70" y="497"/>
                  <a:pt x="70" y="497"/>
                  <a:pt x="70" y="497"/>
                </a:cubicBezTo>
                <a:cubicBezTo>
                  <a:pt x="70" y="480"/>
                  <a:pt x="72" y="469"/>
                  <a:pt x="75" y="453"/>
                </a:cubicBezTo>
                <a:cubicBezTo>
                  <a:pt x="44" y="453"/>
                  <a:pt x="44" y="453"/>
                  <a:pt x="44" y="453"/>
                </a:cubicBezTo>
                <a:cubicBezTo>
                  <a:pt x="44" y="434"/>
                  <a:pt x="44" y="434"/>
                  <a:pt x="44" y="434"/>
                </a:cubicBezTo>
                <a:cubicBezTo>
                  <a:pt x="44" y="364"/>
                  <a:pt x="90" y="306"/>
                  <a:pt x="156" y="289"/>
                </a:cubicBezTo>
                <a:cubicBezTo>
                  <a:pt x="156" y="289"/>
                  <a:pt x="156" y="289"/>
                  <a:pt x="156" y="289"/>
                </a:cubicBezTo>
                <a:cubicBezTo>
                  <a:pt x="156" y="289"/>
                  <a:pt x="156" y="289"/>
                  <a:pt x="156" y="289"/>
                </a:cubicBezTo>
                <a:close/>
                <a:moveTo>
                  <a:pt x="592" y="257"/>
                </a:moveTo>
                <a:cubicBezTo>
                  <a:pt x="612" y="235"/>
                  <a:pt x="624" y="206"/>
                  <a:pt x="624" y="174"/>
                </a:cubicBezTo>
                <a:cubicBezTo>
                  <a:pt x="624" y="106"/>
                  <a:pt x="568" y="50"/>
                  <a:pt x="499" y="50"/>
                </a:cubicBezTo>
                <a:cubicBezTo>
                  <a:pt x="497" y="50"/>
                  <a:pt x="495" y="50"/>
                  <a:pt x="493" y="51"/>
                </a:cubicBezTo>
                <a:cubicBezTo>
                  <a:pt x="495" y="54"/>
                  <a:pt x="497" y="56"/>
                  <a:pt x="499" y="59"/>
                </a:cubicBezTo>
                <a:cubicBezTo>
                  <a:pt x="509" y="72"/>
                  <a:pt x="517" y="87"/>
                  <a:pt x="522" y="104"/>
                </a:cubicBezTo>
                <a:cubicBezTo>
                  <a:pt x="552" y="113"/>
                  <a:pt x="585" y="141"/>
                  <a:pt x="585" y="174"/>
                </a:cubicBezTo>
                <a:cubicBezTo>
                  <a:pt x="585" y="203"/>
                  <a:pt x="568" y="230"/>
                  <a:pt x="541" y="242"/>
                </a:cubicBezTo>
                <a:cubicBezTo>
                  <a:pt x="531" y="245"/>
                  <a:pt x="524" y="254"/>
                  <a:pt x="524" y="264"/>
                </a:cubicBezTo>
                <a:cubicBezTo>
                  <a:pt x="524" y="275"/>
                  <a:pt x="532" y="284"/>
                  <a:pt x="542" y="288"/>
                </a:cubicBezTo>
                <a:cubicBezTo>
                  <a:pt x="547" y="289"/>
                  <a:pt x="547" y="289"/>
                  <a:pt x="547" y="289"/>
                </a:cubicBezTo>
                <a:cubicBezTo>
                  <a:pt x="613" y="306"/>
                  <a:pt x="660" y="364"/>
                  <a:pt x="660" y="433"/>
                </a:cubicBezTo>
                <a:cubicBezTo>
                  <a:pt x="660" y="452"/>
                  <a:pt x="660" y="452"/>
                  <a:pt x="660" y="452"/>
                </a:cubicBezTo>
                <a:cubicBezTo>
                  <a:pt x="624" y="452"/>
                  <a:pt x="624" y="452"/>
                  <a:pt x="624" y="452"/>
                </a:cubicBezTo>
                <a:cubicBezTo>
                  <a:pt x="627" y="468"/>
                  <a:pt x="629" y="479"/>
                  <a:pt x="629" y="496"/>
                </a:cubicBezTo>
                <a:cubicBezTo>
                  <a:pt x="674" y="496"/>
                  <a:pt x="674" y="496"/>
                  <a:pt x="674" y="496"/>
                </a:cubicBezTo>
                <a:cubicBezTo>
                  <a:pt x="688" y="496"/>
                  <a:pt x="699" y="485"/>
                  <a:pt x="699" y="471"/>
                </a:cubicBezTo>
                <a:cubicBezTo>
                  <a:pt x="699" y="433"/>
                  <a:pt x="699" y="433"/>
                  <a:pt x="699" y="433"/>
                </a:cubicBezTo>
                <a:cubicBezTo>
                  <a:pt x="699" y="358"/>
                  <a:pt x="657" y="290"/>
                  <a:pt x="592" y="257"/>
                </a:cubicBezTo>
                <a:cubicBezTo>
                  <a:pt x="592" y="257"/>
                  <a:pt x="592" y="257"/>
                  <a:pt x="592" y="257"/>
                </a:cubicBezTo>
                <a:cubicBezTo>
                  <a:pt x="592" y="257"/>
                  <a:pt x="592" y="257"/>
                  <a:pt x="592" y="25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5" name="Freeform 13"/>
          <p:cNvSpPr>
            <a:spLocks noEditPoints="1"/>
          </p:cNvSpPr>
          <p:nvPr/>
        </p:nvSpPr>
        <p:spPr bwMode="auto">
          <a:xfrm>
            <a:off x="1425575" y="2462213"/>
            <a:ext cx="360000" cy="360000"/>
          </a:xfrm>
          <a:custGeom>
            <a:avLst/>
            <a:gdLst>
              <a:gd name="T0" fmla="*/ 696 w 696"/>
              <a:gd name="T1" fmla="*/ 330 h 696"/>
              <a:gd name="T2" fmla="*/ 652 w 696"/>
              <a:gd name="T3" fmla="*/ 330 h 696"/>
              <a:gd name="T4" fmla="*/ 628 w 696"/>
              <a:gd name="T5" fmla="*/ 230 h 696"/>
              <a:gd name="T6" fmla="*/ 563 w 696"/>
              <a:gd name="T7" fmla="*/ 133 h 696"/>
              <a:gd name="T8" fmla="*/ 466 w 696"/>
              <a:gd name="T9" fmla="*/ 68 h 696"/>
              <a:gd name="T10" fmla="*/ 366 w 696"/>
              <a:gd name="T11" fmla="*/ 44 h 696"/>
              <a:gd name="T12" fmla="*/ 366 w 696"/>
              <a:gd name="T13" fmla="*/ 0 h 696"/>
              <a:gd name="T14" fmla="*/ 331 w 696"/>
              <a:gd name="T15" fmla="*/ 0 h 696"/>
              <a:gd name="T16" fmla="*/ 331 w 696"/>
              <a:gd name="T17" fmla="*/ 44 h 696"/>
              <a:gd name="T18" fmla="*/ 230 w 696"/>
              <a:gd name="T19" fmla="*/ 68 h 696"/>
              <a:gd name="T20" fmla="*/ 133 w 696"/>
              <a:gd name="T21" fmla="*/ 133 h 696"/>
              <a:gd name="T22" fmla="*/ 68 w 696"/>
              <a:gd name="T23" fmla="*/ 230 h 696"/>
              <a:gd name="T24" fmla="*/ 44 w 696"/>
              <a:gd name="T25" fmla="*/ 330 h 696"/>
              <a:gd name="T26" fmla="*/ 0 w 696"/>
              <a:gd name="T27" fmla="*/ 330 h 696"/>
              <a:gd name="T28" fmla="*/ 0 w 696"/>
              <a:gd name="T29" fmla="*/ 365 h 696"/>
              <a:gd name="T30" fmla="*/ 44 w 696"/>
              <a:gd name="T31" fmla="*/ 365 h 696"/>
              <a:gd name="T32" fmla="*/ 68 w 696"/>
              <a:gd name="T33" fmla="*/ 466 h 696"/>
              <a:gd name="T34" fmla="*/ 133 w 696"/>
              <a:gd name="T35" fmla="*/ 563 h 696"/>
              <a:gd name="T36" fmla="*/ 230 w 696"/>
              <a:gd name="T37" fmla="*/ 628 h 696"/>
              <a:gd name="T38" fmla="*/ 330 w 696"/>
              <a:gd name="T39" fmla="*/ 652 h 696"/>
              <a:gd name="T40" fmla="*/ 330 w 696"/>
              <a:gd name="T41" fmla="*/ 696 h 696"/>
              <a:gd name="T42" fmla="*/ 365 w 696"/>
              <a:gd name="T43" fmla="*/ 696 h 696"/>
              <a:gd name="T44" fmla="*/ 365 w 696"/>
              <a:gd name="T45" fmla="*/ 652 h 696"/>
              <a:gd name="T46" fmla="*/ 466 w 696"/>
              <a:gd name="T47" fmla="*/ 628 h 696"/>
              <a:gd name="T48" fmla="*/ 563 w 696"/>
              <a:gd name="T49" fmla="*/ 563 h 696"/>
              <a:gd name="T50" fmla="*/ 628 w 696"/>
              <a:gd name="T51" fmla="*/ 466 h 696"/>
              <a:gd name="T52" fmla="*/ 652 w 696"/>
              <a:gd name="T53" fmla="*/ 365 h 696"/>
              <a:gd name="T54" fmla="*/ 696 w 696"/>
              <a:gd name="T55" fmla="*/ 365 h 696"/>
              <a:gd name="T56" fmla="*/ 696 w 696"/>
              <a:gd name="T57" fmla="*/ 330 h 696"/>
              <a:gd name="T58" fmla="*/ 696 w 696"/>
              <a:gd name="T59" fmla="*/ 330 h 696"/>
              <a:gd name="T60" fmla="*/ 602 w 696"/>
              <a:gd name="T61" fmla="*/ 330 h 696"/>
              <a:gd name="T62" fmla="*/ 527 w 696"/>
              <a:gd name="T63" fmla="*/ 330 h 696"/>
              <a:gd name="T64" fmla="*/ 475 w 696"/>
              <a:gd name="T65" fmla="*/ 221 h 696"/>
              <a:gd name="T66" fmla="*/ 366 w 696"/>
              <a:gd name="T67" fmla="*/ 169 h 696"/>
              <a:gd name="T68" fmla="*/ 366 w 696"/>
              <a:gd name="T69" fmla="*/ 94 h 696"/>
              <a:gd name="T70" fmla="*/ 602 w 696"/>
              <a:gd name="T71" fmla="*/ 330 h 696"/>
              <a:gd name="T72" fmla="*/ 348 w 696"/>
              <a:gd name="T73" fmla="*/ 492 h 696"/>
              <a:gd name="T74" fmla="*/ 203 w 696"/>
              <a:gd name="T75" fmla="*/ 348 h 696"/>
              <a:gd name="T76" fmla="*/ 348 w 696"/>
              <a:gd name="T77" fmla="*/ 203 h 696"/>
              <a:gd name="T78" fmla="*/ 493 w 696"/>
              <a:gd name="T79" fmla="*/ 348 h 696"/>
              <a:gd name="T80" fmla="*/ 348 w 696"/>
              <a:gd name="T81" fmla="*/ 492 h 696"/>
              <a:gd name="T82" fmla="*/ 330 w 696"/>
              <a:gd name="T83" fmla="*/ 94 h 696"/>
              <a:gd name="T84" fmla="*/ 330 w 696"/>
              <a:gd name="T85" fmla="*/ 169 h 696"/>
              <a:gd name="T86" fmla="*/ 221 w 696"/>
              <a:gd name="T87" fmla="*/ 221 h 696"/>
              <a:gd name="T88" fmla="*/ 169 w 696"/>
              <a:gd name="T89" fmla="*/ 330 h 696"/>
              <a:gd name="T90" fmla="*/ 94 w 696"/>
              <a:gd name="T91" fmla="*/ 330 h 696"/>
              <a:gd name="T92" fmla="*/ 330 w 696"/>
              <a:gd name="T93" fmla="*/ 94 h 696"/>
              <a:gd name="T94" fmla="*/ 94 w 696"/>
              <a:gd name="T95" fmla="*/ 365 h 696"/>
              <a:gd name="T96" fmla="*/ 169 w 696"/>
              <a:gd name="T97" fmla="*/ 365 h 696"/>
              <a:gd name="T98" fmla="*/ 221 w 696"/>
              <a:gd name="T99" fmla="*/ 475 h 696"/>
              <a:gd name="T100" fmla="*/ 330 w 696"/>
              <a:gd name="T101" fmla="*/ 526 h 696"/>
              <a:gd name="T102" fmla="*/ 330 w 696"/>
              <a:gd name="T103" fmla="*/ 602 h 696"/>
              <a:gd name="T104" fmla="*/ 94 w 696"/>
              <a:gd name="T105" fmla="*/ 365 h 696"/>
              <a:gd name="T106" fmla="*/ 366 w 696"/>
              <a:gd name="T107" fmla="*/ 602 h 696"/>
              <a:gd name="T108" fmla="*/ 366 w 696"/>
              <a:gd name="T109" fmla="*/ 526 h 696"/>
              <a:gd name="T110" fmla="*/ 475 w 696"/>
              <a:gd name="T111" fmla="*/ 475 h 696"/>
              <a:gd name="T112" fmla="*/ 527 w 696"/>
              <a:gd name="T113" fmla="*/ 365 h 696"/>
              <a:gd name="T114" fmla="*/ 602 w 696"/>
              <a:gd name="T115" fmla="*/ 365 h 696"/>
              <a:gd name="T116" fmla="*/ 366 w 696"/>
              <a:gd name="T117" fmla="*/ 602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696" h="696">
                <a:moveTo>
                  <a:pt x="696" y="330"/>
                </a:moveTo>
                <a:cubicBezTo>
                  <a:pt x="652" y="330"/>
                  <a:pt x="652" y="330"/>
                  <a:pt x="652" y="330"/>
                </a:cubicBezTo>
                <a:cubicBezTo>
                  <a:pt x="650" y="296"/>
                  <a:pt x="642" y="262"/>
                  <a:pt x="628" y="230"/>
                </a:cubicBezTo>
                <a:cubicBezTo>
                  <a:pt x="613" y="193"/>
                  <a:pt x="591" y="161"/>
                  <a:pt x="563" y="133"/>
                </a:cubicBezTo>
                <a:cubicBezTo>
                  <a:pt x="535" y="105"/>
                  <a:pt x="503" y="83"/>
                  <a:pt x="466" y="68"/>
                </a:cubicBezTo>
                <a:cubicBezTo>
                  <a:pt x="434" y="54"/>
                  <a:pt x="400" y="46"/>
                  <a:pt x="366" y="44"/>
                </a:cubicBezTo>
                <a:cubicBezTo>
                  <a:pt x="366" y="0"/>
                  <a:pt x="366" y="0"/>
                  <a:pt x="366" y="0"/>
                </a:cubicBezTo>
                <a:cubicBezTo>
                  <a:pt x="331" y="0"/>
                  <a:pt x="331" y="0"/>
                  <a:pt x="331" y="0"/>
                </a:cubicBezTo>
                <a:cubicBezTo>
                  <a:pt x="331" y="44"/>
                  <a:pt x="331" y="44"/>
                  <a:pt x="331" y="44"/>
                </a:cubicBezTo>
                <a:cubicBezTo>
                  <a:pt x="296" y="46"/>
                  <a:pt x="262" y="54"/>
                  <a:pt x="230" y="68"/>
                </a:cubicBezTo>
                <a:cubicBezTo>
                  <a:pt x="194" y="83"/>
                  <a:pt x="161" y="105"/>
                  <a:pt x="133" y="133"/>
                </a:cubicBezTo>
                <a:cubicBezTo>
                  <a:pt x="105" y="161"/>
                  <a:pt x="83" y="193"/>
                  <a:pt x="68" y="230"/>
                </a:cubicBezTo>
                <a:cubicBezTo>
                  <a:pt x="54" y="262"/>
                  <a:pt x="46" y="296"/>
                  <a:pt x="44" y="330"/>
                </a:cubicBezTo>
                <a:cubicBezTo>
                  <a:pt x="0" y="330"/>
                  <a:pt x="0" y="330"/>
                  <a:pt x="0" y="330"/>
                </a:cubicBezTo>
                <a:cubicBezTo>
                  <a:pt x="0" y="365"/>
                  <a:pt x="0" y="365"/>
                  <a:pt x="0" y="365"/>
                </a:cubicBezTo>
                <a:cubicBezTo>
                  <a:pt x="44" y="365"/>
                  <a:pt x="44" y="365"/>
                  <a:pt x="44" y="365"/>
                </a:cubicBezTo>
                <a:cubicBezTo>
                  <a:pt x="46" y="400"/>
                  <a:pt x="54" y="434"/>
                  <a:pt x="68" y="466"/>
                </a:cubicBezTo>
                <a:cubicBezTo>
                  <a:pt x="83" y="502"/>
                  <a:pt x="105" y="535"/>
                  <a:pt x="133" y="563"/>
                </a:cubicBezTo>
                <a:cubicBezTo>
                  <a:pt x="161" y="591"/>
                  <a:pt x="193" y="613"/>
                  <a:pt x="230" y="628"/>
                </a:cubicBezTo>
                <a:cubicBezTo>
                  <a:pt x="262" y="642"/>
                  <a:pt x="296" y="650"/>
                  <a:pt x="330" y="652"/>
                </a:cubicBezTo>
                <a:cubicBezTo>
                  <a:pt x="330" y="696"/>
                  <a:pt x="330" y="696"/>
                  <a:pt x="330" y="696"/>
                </a:cubicBezTo>
                <a:cubicBezTo>
                  <a:pt x="365" y="696"/>
                  <a:pt x="365" y="696"/>
                  <a:pt x="365" y="696"/>
                </a:cubicBezTo>
                <a:cubicBezTo>
                  <a:pt x="365" y="652"/>
                  <a:pt x="365" y="652"/>
                  <a:pt x="365" y="652"/>
                </a:cubicBezTo>
                <a:cubicBezTo>
                  <a:pt x="400" y="650"/>
                  <a:pt x="434" y="642"/>
                  <a:pt x="466" y="628"/>
                </a:cubicBezTo>
                <a:cubicBezTo>
                  <a:pt x="502" y="613"/>
                  <a:pt x="535" y="591"/>
                  <a:pt x="563" y="563"/>
                </a:cubicBezTo>
                <a:cubicBezTo>
                  <a:pt x="591" y="535"/>
                  <a:pt x="613" y="502"/>
                  <a:pt x="628" y="466"/>
                </a:cubicBezTo>
                <a:cubicBezTo>
                  <a:pt x="642" y="434"/>
                  <a:pt x="650" y="400"/>
                  <a:pt x="652" y="365"/>
                </a:cubicBezTo>
                <a:cubicBezTo>
                  <a:pt x="696" y="365"/>
                  <a:pt x="696" y="365"/>
                  <a:pt x="696" y="365"/>
                </a:cubicBezTo>
                <a:cubicBezTo>
                  <a:pt x="696" y="330"/>
                  <a:pt x="696" y="330"/>
                  <a:pt x="696" y="330"/>
                </a:cubicBezTo>
                <a:cubicBezTo>
                  <a:pt x="696" y="330"/>
                  <a:pt x="696" y="330"/>
                  <a:pt x="696" y="330"/>
                </a:cubicBezTo>
                <a:close/>
                <a:moveTo>
                  <a:pt x="602" y="330"/>
                </a:moveTo>
                <a:cubicBezTo>
                  <a:pt x="527" y="330"/>
                  <a:pt x="527" y="330"/>
                  <a:pt x="527" y="330"/>
                </a:cubicBezTo>
                <a:cubicBezTo>
                  <a:pt x="523" y="289"/>
                  <a:pt x="505" y="251"/>
                  <a:pt x="475" y="221"/>
                </a:cubicBezTo>
                <a:cubicBezTo>
                  <a:pt x="446" y="191"/>
                  <a:pt x="407" y="173"/>
                  <a:pt x="366" y="169"/>
                </a:cubicBezTo>
                <a:cubicBezTo>
                  <a:pt x="366" y="94"/>
                  <a:pt x="366" y="94"/>
                  <a:pt x="366" y="94"/>
                </a:cubicBezTo>
                <a:cubicBezTo>
                  <a:pt x="492" y="102"/>
                  <a:pt x="594" y="204"/>
                  <a:pt x="602" y="330"/>
                </a:cubicBezTo>
                <a:close/>
                <a:moveTo>
                  <a:pt x="348" y="492"/>
                </a:moveTo>
                <a:cubicBezTo>
                  <a:pt x="268" y="492"/>
                  <a:pt x="203" y="428"/>
                  <a:pt x="203" y="348"/>
                </a:cubicBezTo>
                <a:cubicBezTo>
                  <a:pt x="203" y="268"/>
                  <a:pt x="268" y="203"/>
                  <a:pt x="348" y="203"/>
                </a:cubicBezTo>
                <a:cubicBezTo>
                  <a:pt x="428" y="203"/>
                  <a:pt x="493" y="268"/>
                  <a:pt x="493" y="348"/>
                </a:cubicBezTo>
                <a:cubicBezTo>
                  <a:pt x="492" y="428"/>
                  <a:pt x="428" y="492"/>
                  <a:pt x="348" y="492"/>
                </a:cubicBezTo>
                <a:close/>
                <a:moveTo>
                  <a:pt x="330" y="94"/>
                </a:moveTo>
                <a:cubicBezTo>
                  <a:pt x="330" y="169"/>
                  <a:pt x="330" y="169"/>
                  <a:pt x="330" y="169"/>
                </a:cubicBezTo>
                <a:cubicBezTo>
                  <a:pt x="289" y="173"/>
                  <a:pt x="251" y="191"/>
                  <a:pt x="221" y="221"/>
                </a:cubicBezTo>
                <a:cubicBezTo>
                  <a:pt x="191" y="250"/>
                  <a:pt x="173" y="289"/>
                  <a:pt x="169" y="330"/>
                </a:cubicBezTo>
                <a:cubicBezTo>
                  <a:pt x="94" y="330"/>
                  <a:pt x="94" y="330"/>
                  <a:pt x="94" y="330"/>
                </a:cubicBezTo>
                <a:cubicBezTo>
                  <a:pt x="102" y="204"/>
                  <a:pt x="204" y="102"/>
                  <a:pt x="330" y="94"/>
                </a:cubicBezTo>
                <a:close/>
                <a:moveTo>
                  <a:pt x="94" y="365"/>
                </a:moveTo>
                <a:cubicBezTo>
                  <a:pt x="169" y="365"/>
                  <a:pt x="169" y="365"/>
                  <a:pt x="169" y="365"/>
                </a:cubicBezTo>
                <a:cubicBezTo>
                  <a:pt x="173" y="406"/>
                  <a:pt x="191" y="445"/>
                  <a:pt x="221" y="475"/>
                </a:cubicBezTo>
                <a:cubicBezTo>
                  <a:pt x="250" y="504"/>
                  <a:pt x="289" y="522"/>
                  <a:pt x="330" y="526"/>
                </a:cubicBezTo>
                <a:cubicBezTo>
                  <a:pt x="330" y="602"/>
                  <a:pt x="330" y="602"/>
                  <a:pt x="330" y="602"/>
                </a:cubicBezTo>
                <a:cubicBezTo>
                  <a:pt x="204" y="594"/>
                  <a:pt x="102" y="492"/>
                  <a:pt x="94" y="365"/>
                </a:cubicBezTo>
                <a:close/>
                <a:moveTo>
                  <a:pt x="366" y="602"/>
                </a:moveTo>
                <a:cubicBezTo>
                  <a:pt x="366" y="526"/>
                  <a:pt x="366" y="526"/>
                  <a:pt x="366" y="526"/>
                </a:cubicBezTo>
                <a:cubicBezTo>
                  <a:pt x="407" y="522"/>
                  <a:pt x="445" y="504"/>
                  <a:pt x="475" y="475"/>
                </a:cubicBezTo>
                <a:cubicBezTo>
                  <a:pt x="505" y="445"/>
                  <a:pt x="523" y="407"/>
                  <a:pt x="527" y="365"/>
                </a:cubicBezTo>
                <a:cubicBezTo>
                  <a:pt x="602" y="365"/>
                  <a:pt x="602" y="365"/>
                  <a:pt x="602" y="365"/>
                </a:cubicBezTo>
                <a:cubicBezTo>
                  <a:pt x="594" y="492"/>
                  <a:pt x="492" y="594"/>
                  <a:pt x="366" y="60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9" name="Freeform 17"/>
          <p:cNvSpPr>
            <a:spLocks/>
          </p:cNvSpPr>
          <p:nvPr/>
        </p:nvSpPr>
        <p:spPr bwMode="auto">
          <a:xfrm>
            <a:off x="1425575" y="5716588"/>
            <a:ext cx="360000" cy="360000"/>
          </a:xfrm>
          <a:custGeom>
            <a:avLst/>
            <a:gdLst>
              <a:gd name="T0" fmla="*/ 50 w 769"/>
              <a:gd name="T1" fmla="*/ 750 h 800"/>
              <a:gd name="T2" fmla="*/ 0 w 769"/>
              <a:gd name="T3" fmla="*/ 630 h 800"/>
              <a:gd name="T4" fmla="*/ 50 w 769"/>
              <a:gd name="T5" fmla="*/ 511 h 800"/>
              <a:gd name="T6" fmla="*/ 533 w 769"/>
              <a:gd name="T7" fmla="*/ 40 h 800"/>
              <a:gd name="T8" fmla="*/ 631 w 769"/>
              <a:gd name="T9" fmla="*/ 0 h 800"/>
              <a:gd name="T10" fmla="*/ 729 w 769"/>
              <a:gd name="T11" fmla="*/ 40 h 800"/>
              <a:gd name="T12" fmla="*/ 769 w 769"/>
              <a:gd name="T13" fmla="*/ 138 h 800"/>
              <a:gd name="T14" fmla="*/ 729 w 769"/>
              <a:gd name="T15" fmla="*/ 236 h 800"/>
              <a:gd name="T16" fmla="*/ 368 w 769"/>
              <a:gd name="T17" fmla="*/ 584 h 800"/>
              <a:gd name="T18" fmla="*/ 293 w 769"/>
              <a:gd name="T19" fmla="*/ 615 h 800"/>
              <a:gd name="T20" fmla="*/ 216 w 769"/>
              <a:gd name="T21" fmla="*/ 584 h 800"/>
              <a:gd name="T22" fmla="*/ 185 w 769"/>
              <a:gd name="T23" fmla="*/ 508 h 800"/>
              <a:gd name="T24" fmla="*/ 216 w 769"/>
              <a:gd name="T25" fmla="*/ 431 h 800"/>
              <a:gd name="T26" fmla="*/ 466 w 769"/>
              <a:gd name="T27" fmla="*/ 188 h 800"/>
              <a:gd name="T28" fmla="*/ 489 w 769"/>
              <a:gd name="T29" fmla="*/ 188 h 800"/>
              <a:gd name="T30" fmla="*/ 489 w 769"/>
              <a:gd name="T31" fmla="*/ 212 h 800"/>
              <a:gd name="T32" fmla="*/ 239 w 769"/>
              <a:gd name="T33" fmla="*/ 454 h 800"/>
              <a:gd name="T34" fmla="*/ 216 w 769"/>
              <a:gd name="T35" fmla="*/ 508 h 800"/>
              <a:gd name="T36" fmla="*/ 239 w 769"/>
              <a:gd name="T37" fmla="*/ 562 h 800"/>
              <a:gd name="T38" fmla="*/ 293 w 769"/>
              <a:gd name="T39" fmla="*/ 585 h 800"/>
              <a:gd name="T40" fmla="*/ 347 w 769"/>
              <a:gd name="T41" fmla="*/ 562 h 800"/>
              <a:gd name="T42" fmla="*/ 708 w 769"/>
              <a:gd name="T43" fmla="*/ 216 h 800"/>
              <a:gd name="T44" fmla="*/ 739 w 769"/>
              <a:gd name="T45" fmla="*/ 139 h 800"/>
              <a:gd name="T46" fmla="*/ 708 w 769"/>
              <a:gd name="T47" fmla="*/ 62 h 800"/>
              <a:gd name="T48" fmla="*/ 632 w 769"/>
              <a:gd name="T49" fmla="*/ 32 h 800"/>
              <a:gd name="T50" fmla="*/ 555 w 769"/>
              <a:gd name="T51" fmla="*/ 62 h 800"/>
              <a:gd name="T52" fmla="*/ 71 w 769"/>
              <a:gd name="T53" fmla="*/ 532 h 800"/>
              <a:gd name="T54" fmla="*/ 31 w 769"/>
              <a:gd name="T55" fmla="*/ 630 h 800"/>
              <a:gd name="T56" fmla="*/ 71 w 769"/>
              <a:gd name="T57" fmla="*/ 728 h 800"/>
              <a:gd name="T58" fmla="*/ 169 w 769"/>
              <a:gd name="T59" fmla="*/ 769 h 800"/>
              <a:gd name="T60" fmla="*/ 267 w 769"/>
              <a:gd name="T61" fmla="*/ 728 h 800"/>
              <a:gd name="T62" fmla="*/ 650 w 769"/>
              <a:gd name="T63" fmla="*/ 358 h 800"/>
              <a:gd name="T64" fmla="*/ 673 w 769"/>
              <a:gd name="T65" fmla="*/ 358 h 800"/>
              <a:gd name="T66" fmla="*/ 673 w 769"/>
              <a:gd name="T67" fmla="*/ 381 h 800"/>
              <a:gd name="T68" fmla="*/ 288 w 769"/>
              <a:gd name="T69" fmla="*/ 750 h 800"/>
              <a:gd name="T70" fmla="*/ 169 w 769"/>
              <a:gd name="T71" fmla="*/ 800 h 800"/>
              <a:gd name="T72" fmla="*/ 50 w 769"/>
              <a:gd name="T73" fmla="*/ 750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69" h="800">
                <a:moveTo>
                  <a:pt x="50" y="750"/>
                </a:moveTo>
                <a:cubicBezTo>
                  <a:pt x="17" y="719"/>
                  <a:pt x="0" y="679"/>
                  <a:pt x="0" y="630"/>
                </a:cubicBezTo>
                <a:cubicBezTo>
                  <a:pt x="0" y="582"/>
                  <a:pt x="17" y="542"/>
                  <a:pt x="50" y="511"/>
                </a:cubicBezTo>
                <a:cubicBezTo>
                  <a:pt x="533" y="40"/>
                  <a:pt x="533" y="40"/>
                  <a:pt x="533" y="40"/>
                </a:cubicBezTo>
                <a:cubicBezTo>
                  <a:pt x="560" y="14"/>
                  <a:pt x="592" y="0"/>
                  <a:pt x="631" y="0"/>
                </a:cubicBezTo>
                <a:cubicBezTo>
                  <a:pt x="669" y="0"/>
                  <a:pt x="702" y="14"/>
                  <a:pt x="729" y="40"/>
                </a:cubicBezTo>
                <a:cubicBezTo>
                  <a:pt x="756" y="67"/>
                  <a:pt x="769" y="100"/>
                  <a:pt x="769" y="138"/>
                </a:cubicBezTo>
                <a:cubicBezTo>
                  <a:pt x="769" y="174"/>
                  <a:pt x="756" y="207"/>
                  <a:pt x="729" y="236"/>
                </a:cubicBezTo>
                <a:cubicBezTo>
                  <a:pt x="368" y="584"/>
                  <a:pt x="368" y="584"/>
                  <a:pt x="368" y="584"/>
                </a:cubicBezTo>
                <a:cubicBezTo>
                  <a:pt x="347" y="605"/>
                  <a:pt x="322" y="615"/>
                  <a:pt x="293" y="615"/>
                </a:cubicBezTo>
                <a:cubicBezTo>
                  <a:pt x="264" y="615"/>
                  <a:pt x="239" y="605"/>
                  <a:pt x="216" y="584"/>
                </a:cubicBezTo>
                <a:cubicBezTo>
                  <a:pt x="196" y="561"/>
                  <a:pt x="185" y="536"/>
                  <a:pt x="185" y="508"/>
                </a:cubicBezTo>
                <a:cubicBezTo>
                  <a:pt x="185" y="480"/>
                  <a:pt x="196" y="454"/>
                  <a:pt x="216" y="431"/>
                </a:cubicBezTo>
                <a:cubicBezTo>
                  <a:pt x="466" y="188"/>
                  <a:pt x="466" y="188"/>
                  <a:pt x="466" y="188"/>
                </a:cubicBezTo>
                <a:cubicBezTo>
                  <a:pt x="475" y="182"/>
                  <a:pt x="483" y="182"/>
                  <a:pt x="489" y="188"/>
                </a:cubicBezTo>
                <a:cubicBezTo>
                  <a:pt x="496" y="197"/>
                  <a:pt x="496" y="205"/>
                  <a:pt x="489" y="212"/>
                </a:cubicBezTo>
                <a:cubicBezTo>
                  <a:pt x="239" y="454"/>
                  <a:pt x="239" y="454"/>
                  <a:pt x="239" y="454"/>
                </a:cubicBezTo>
                <a:cubicBezTo>
                  <a:pt x="224" y="467"/>
                  <a:pt x="216" y="485"/>
                  <a:pt x="216" y="508"/>
                </a:cubicBezTo>
                <a:cubicBezTo>
                  <a:pt x="216" y="531"/>
                  <a:pt x="224" y="549"/>
                  <a:pt x="239" y="562"/>
                </a:cubicBezTo>
                <a:cubicBezTo>
                  <a:pt x="252" y="577"/>
                  <a:pt x="270" y="585"/>
                  <a:pt x="293" y="585"/>
                </a:cubicBezTo>
                <a:cubicBezTo>
                  <a:pt x="316" y="585"/>
                  <a:pt x="334" y="578"/>
                  <a:pt x="347" y="562"/>
                </a:cubicBezTo>
                <a:cubicBezTo>
                  <a:pt x="708" y="216"/>
                  <a:pt x="708" y="216"/>
                  <a:pt x="708" y="216"/>
                </a:cubicBezTo>
                <a:cubicBezTo>
                  <a:pt x="729" y="193"/>
                  <a:pt x="739" y="167"/>
                  <a:pt x="739" y="139"/>
                </a:cubicBezTo>
                <a:cubicBezTo>
                  <a:pt x="739" y="111"/>
                  <a:pt x="729" y="85"/>
                  <a:pt x="708" y="62"/>
                </a:cubicBezTo>
                <a:cubicBezTo>
                  <a:pt x="685" y="42"/>
                  <a:pt x="660" y="32"/>
                  <a:pt x="632" y="32"/>
                </a:cubicBezTo>
                <a:cubicBezTo>
                  <a:pt x="603" y="32"/>
                  <a:pt x="578" y="42"/>
                  <a:pt x="555" y="62"/>
                </a:cubicBezTo>
                <a:cubicBezTo>
                  <a:pt x="71" y="532"/>
                  <a:pt x="71" y="532"/>
                  <a:pt x="71" y="532"/>
                </a:cubicBezTo>
                <a:cubicBezTo>
                  <a:pt x="44" y="559"/>
                  <a:pt x="31" y="592"/>
                  <a:pt x="31" y="630"/>
                </a:cubicBezTo>
                <a:cubicBezTo>
                  <a:pt x="31" y="669"/>
                  <a:pt x="44" y="702"/>
                  <a:pt x="71" y="728"/>
                </a:cubicBezTo>
                <a:cubicBezTo>
                  <a:pt x="98" y="755"/>
                  <a:pt x="131" y="769"/>
                  <a:pt x="169" y="769"/>
                </a:cubicBezTo>
                <a:cubicBezTo>
                  <a:pt x="205" y="769"/>
                  <a:pt x="238" y="755"/>
                  <a:pt x="267" y="728"/>
                </a:cubicBezTo>
                <a:cubicBezTo>
                  <a:pt x="650" y="358"/>
                  <a:pt x="650" y="358"/>
                  <a:pt x="650" y="358"/>
                </a:cubicBezTo>
                <a:cubicBezTo>
                  <a:pt x="658" y="351"/>
                  <a:pt x="666" y="351"/>
                  <a:pt x="673" y="358"/>
                </a:cubicBezTo>
                <a:cubicBezTo>
                  <a:pt x="679" y="366"/>
                  <a:pt x="679" y="374"/>
                  <a:pt x="673" y="381"/>
                </a:cubicBezTo>
                <a:cubicBezTo>
                  <a:pt x="288" y="750"/>
                  <a:pt x="288" y="750"/>
                  <a:pt x="288" y="750"/>
                </a:cubicBezTo>
                <a:cubicBezTo>
                  <a:pt x="258" y="783"/>
                  <a:pt x="218" y="800"/>
                  <a:pt x="169" y="800"/>
                </a:cubicBezTo>
                <a:cubicBezTo>
                  <a:pt x="120" y="800"/>
                  <a:pt x="81" y="783"/>
                  <a:pt x="50" y="7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847850" y="2411380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选题动机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1847850" y="3496172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6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软件功能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847850" y="4580964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技术路线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1847850" y="5665755"/>
            <a:ext cx="1917700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创新点</a:t>
            </a:r>
          </a:p>
        </p:txBody>
      </p:sp>
      <p:sp>
        <p:nvSpPr>
          <p:cNvPr id="25" name="圆角矩形 24"/>
          <p:cNvSpPr/>
          <p:nvPr/>
        </p:nvSpPr>
        <p:spPr>
          <a:xfrm>
            <a:off x="4330700" y="2153601"/>
            <a:ext cx="88900" cy="41760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4330700" y="5571172"/>
            <a:ext cx="88900" cy="684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3225800" y="542456"/>
            <a:ext cx="5740400" cy="605192"/>
            <a:chOff x="3225800" y="542456"/>
            <a:chExt cx="5740400" cy="605192"/>
          </a:xfrm>
        </p:grpSpPr>
        <p:sp>
          <p:nvSpPr>
            <p:cNvPr id="34" name="圆角矩形 33"/>
            <p:cNvSpPr/>
            <p:nvPr/>
          </p:nvSpPr>
          <p:spPr>
            <a:xfrm>
              <a:off x="3225800" y="542456"/>
              <a:ext cx="5740400" cy="605192"/>
            </a:xfrm>
            <a:prstGeom prst="roundRect">
              <a:avLst>
                <a:gd name="adj" fmla="val 35031"/>
              </a:avLst>
            </a:prstGeom>
            <a:solidFill>
              <a:schemeClr val="bg1"/>
            </a:solidFill>
            <a:ln>
              <a:noFill/>
            </a:ln>
            <a:effectLst>
              <a:outerShdw blurRad="406400" dist="38100" dir="5400000" sx="111000" sy="11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zh-CN" sz="1400" spc="60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35" name="任意多边形 34"/>
            <p:cNvSpPr/>
            <p:nvPr/>
          </p:nvSpPr>
          <p:spPr>
            <a:xfrm>
              <a:off x="7806690" y="542456"/>
              <a:ext cx="1159510" cy="605192"/>
            </a:xfrm>
            <a:custGeom>
              <a:avLst/>
              <a:gdLst>
                <a:gd name="connsiteX0" fmla="*/ 0 w 1502410"/>
                <a:gd name="connsiteY0" fmla="*/ 0 h 605192"/>
                <a:gd name="connsiteX1" fmla="*/ 1290405 w 1502410"/>
                <a:gd name="connsiteY1" fmla="*/ 0 h 605192"/>
                <a:gd name="connsiteX2" fmla="*/ 1502410 w 1502410"/>
                <a:gd name="connsiteY2" fmla="*/ 212005 h 605192"/>
                <a:gd name="connsiteX3" fmla="*/ 1502410 w 1502410"/>
                <a:gd name="connsiteY3" fmla="*/ 393187 h 605192"/>
                <a:gd name="connsiteX4" fmla="*/ 1290405 w 1502410"/>
                <a:gd name="connsiteY4" fmla="*/ 605192 h 605192"/>
                <a:gd name="connsiteX5" fmla="*/ 0 w 1502410"/>
                <a:gd name="connsiteY5" fmla="*/ 605192 h 605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410" h="605192">
                  <a:moveTo>
                    <a:pt x="0" y="0"/>
                  </a:moveTo>
                  <a:lnTo>
                    <a:pt x="1290405" y="0"/>
                  </a:lnTo>
                  <a:cubicBezTo>
                    <a:pt x="1407492" y="0"/>
                    <a:pt x="1502410" y="94918"/>
                    <a:pt x="1502410" y="212005"/>
                  </a:cubicBezTo>
                  <a:lnTo>
                    <a:pt x="1502410" y="393187"/>
                  </a:lnTo>
                  <a:cubicBezTo>
                    <a:pt x="1502410" y="510274"/>
                    <a:pt x="1407492" y="605192"/>
                    <a:pt x="1290405" y="605192"/>
                  </a:cubicBezTo>
                  <a:lnTo>
                    <a:pt x="0" y="60519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406400" dist="38100" dir="5400000" sx="111000" sy="111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zh-CN" sz="1400" spc="3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5" name="任意多边形 3">
            <a:extLst>
              <a:ext uri="{FF2B5EF4-FFF2-40B4-BE49-F238E27FC236}">
                <a16:creationId xmlns:a16="http://schemas.microsoft.com/office/drawing/2014/main" id="{1F2C8871-27E0-4A1A-866C-1D1C0B59C08F}"/>
              </a:ext>
            </a:extLst>
          </p:cNvPr>
          <p:cNvSpPr/>
          <p:nvPr/>
        </p:nvSpPr>
        <p:spPr>
          <a:xfrm flipV="1">
            <a:off x="7473599" y="2767236"/>
            <a:ext cx="4718401" cy="4090764"/>
          </a:xfrm>
          <a:custGeom>
            <a:avLst/>
            <a:gdLst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223090 w 4934790"/>
              <a:gd name="connsiteY0" fmla="*/ 0 h 3975100"/>
              <a:gd name="connsiteX1" fmla="*/ 896190 w 4934790"/>
              <a:gd name="connsiteY1" fmla="*/ 838200 h 3975100"/>
              <a:gd name="connsiteX2" fmla="*/ 2331290 w 4934790"/>
              <a:gd name="connsiteY2" fmla="*/ 1295400 h 3975100"/>
              <a:gd name="connsiteX3" fmla="*/ 3359990 w 4934790"/>
              <a:gd name="connsiteY3" fmla="*/ 1739900 h 3975100"/>
              <a:gd name="connsiteX4" fmla="*/ 3575890 w 4934790"/>
              <a:gd name="connsiteY4" fmla="*/ 2705100 h 3975100"/>
              <a:gd name="connsiteX5" fmla="*/ 3245690 w 4934790"/>
              <a:gd name="connsiteY5" fmla="*/ 3213100 h 3975100"/>
              <a:gd name="connsiteX6" fmla="*/ 3855290 w 4934790"/>
              <a:gd name="connsiteY6" fmla="*/ 3911600 h 3975100"/>
              <a:gd name="connsiteX7" fmla="*/ 4934790 w 4934790"/>
              <a:gd name="connsiteY7" fmla="*/ 3975100 h 3975100"/>
              <a:gd name="connsiteX8" fmla="*/ 4858590 w 4934790"/>
              <a:gd name="connsiteY8" fmla="*/ 88900 h 3975100"/>
              <a:gd name="connsiteX9" fmla="*/ 223090 w 493479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73400 w 4711700"/>
              <a:gd name="connsiteY5" fmla="*/ 33274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81695"/>
              <a:gd name="connsiteX1" fmla="*/ 812800 w 4711700"/>
              <a:gd name="connsiteY1" fmla="*/ 1003300 h 3981695"/>
              <a:gd name="connsiteX2" fmla="*/ 3136900 w 4711700"/>
              <a:gd name="connsiteY2" fmla="*/ 1739900 h 3981695"/>
              <a:gd name="connsiteX3" fmla="*/ 3073400 w 4711700"/>
              <a:gd name="connsiteY3" fmla="*/ 3327400 h 3981695"/>
              <a:gd name="connsiteX4" fmla="*/ 3632200 w 4711700"/>
              <a:gd name="connsiteY4" fmla="*/ 3911600 h 3981695"/>
              <a:gd name="connsiteX5" fmla="*/ 4711700 w 4711700"/>
              <a:gd name="connsiteY5" fmla="*/ 3975100 h 3981695"/>
              <a:gd name="connsiteX6" fmla="*/ 4635500 w 4711700"/>
              <a:gd name="connsiteY6" fmla="*/ 88900 h 3981695"/>
              <a:gd name="connsiteX7" fmla="*/ 0 w 4711700"/>
              <a:gd name="connsiteY7" fmla="*/ 0 h 3981695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7888"/>
              <a:gd name="connsiteY0" fmla="*/ 10160 h 4035413"/>
              <a:gd name="connsiteX1" fmla="*/ 812800 w 4717888"/>
              <a:gd name="connsiteY1" fmla="*/ 1013460 h 4035413"/>
              <a:gd name="connsiteX2" fmla="*/ 3136900 w 4717888"/>
              <a:gd name="connsiteY2" fmla="*/ 1750060 h 4035413"/>
              <a:gd name="connsiteX3" fmla="*/ 3073400 w 4717888"/>
              <a:gd name="connsiteY3" fmla="*/ 3337560 h 4035413"/>
              <a:gd name="connsiteX4" fmla="*/ 3568700 w 4717888"/>
              <a:gd name="connsiteY4" fmla="*/ 3985260 h 4035413"/>
              <a:gd name="connsiteX5" fmla="*/ 4711700 w 4717888"/>
              <a:gd name="connsiteY5" fmla="*/ 3985260 h 4035413"/>
              <a:gd name="connsiteX6" fmla="*/ 4711700 w 4717888"/>
              <a:gd name="connsiteY6" fmla="*/ 0 h 4035413"/>
              <a:gd name="connsiteX7" fmla="*/ 0 w 4717888"/>
              <a:gd name="connsiteY7" fmla="*/ 10160 h 4035413"/>
              <a:gd name="connsiteX0" fmla="*/ 0 w 4720272"/>
              <a:gd name="connsiteY0" fmla="*/ 10160 h 4035413"/>
              <a:gd name="connsiteX1" fmla="*/ 812800 w 4720272"/>
              <a:gd name="connsiteY1" fmla="*/ 1013460 h 4035413"/>
              <a:gd name="connsiteX2" fmla="*/ 3136900 w 4720272"/>
              <a:gd name="connsiteY2" fmla="*/ 1750060 h 4035413"/>
              <a:gd name="connsiteX3" fmla="*/ 3073400 w 4720272"/>
              <a:gd name="connsiteY3" fmla="*/ 3337560 h 4035413"/>
              <a:gd name="connsiteX4" fmla="*/ 3568700 w 4720272"/>
              <a:gd name="connsiteY4" fmla="*/ 3985260 h 4035413"/>
              <a:gd name="connsiteX5" fmla="*/ 4711700 w 4720272"/>
              <a:gd name="connsiteY5" fmla="*/ 3985260 h 4035413"/>
              <a:gd name="connsiteX6" fmla="*/ 4711700 w 4720272"/>
              <a:gd name="connsiteY6" fmla="*/ 0 h 4035413"/>
              <a:gd name="connsiteX7" fmla="*/ 0 w 4720272"/>
              <a:gd name="connsiteY7" fmla="*/ 10160 h 4035413"/>
              <a:gd name="connsiteX0" fmla="*/ 0 w 4720272"/>
              <a:gd name="connsiteY0" fmla="*/ 10160 h 4054202"/>
              <a:gd name="connsiteX1" fmla="*/ 812800 w 4720272"/>
              <a:gd name="connsiteY1" fmla="*/ 1013460 h 4054202"/>
              <a:gd name="connsiteX2" fmla="*/ 3136900 w 4720272"/>
              <a:gd name="connsiteY2" fmla="*/ 1750060 h 4054202"/>
              <a:gd name="connsiteX3" fmla="*/ 3073400 w 4720272"/>
              <a:gd name="connsiteY3" fmla="*/ 3337560 h 4054202"/>
              <a:gd name="connsiteX4" fmla="*/ 3568700 w 4720272"/>
              <a:gd name="connsiteY4" fmla="*/ 3985260 h 4054202"/>
              <a:gd name="connsiteX5" fmla="*/ 4711700 w 4720272"/>
              <a:gd name="connsiteY5" fmla="*/ 3985260 h 4054202"/>
              <a:gd name="connsiteX6" fmla="*/ 4711700 w 4720272"/>
              <a:gd name="connsiteY6" fmla="*/ 0 h 4054202"/>
              <a:gd name="connsiteX7" fmla="*/ 0 w 4720272"/>
              <a:gd name="connsiteY7" fmla="*/ 10160 h 4054202"/>
              <a:gd name="connsiteX0" fmla="*/ 0 w 4720272"/>
              <a:gd name="connsiteY0" fmla="*/ 10160 h 4061426"/>
              <a:gd name="connsiteX1" fmla="*/ 812800 w 4720272"/>
              <a:gd name="connsiteY1" fmla="*/ 1013460 h 4061426"/>
              <a:gd name="connsiteX2" fmla="*/ 3136900 w 4720272"/>
              <a:gd name="connsiteY2" fmla="*/ 1750060 h 4061426"/>
              <a:gd name="connsiteX3" fmla="*/ 3073400 w 4720272"/>
              <a:gd name="connsiteY3" fmla="*/ 3337560 h 4061426"/>
              <a:gd name="connsiteX4" fmla="*/ 3568700 w 4720272"/>
              <a:gd name="connsiteY4" fmla="*/ 3985260 h 4061426"/>
              <a:gd name="connsiteX5" fmla="*/ 4711700 w 4720272"/>
              <a:gd name="connsiteY5" fmla="*/ 3985260 h 4061426"/>
              <a:gd name="connsiteX6" fmla="*/ 4711700 w 4720272"/>
              <a:gd name="connsiteY6" fmla="*/ 0 h 4061426"/>
              <a:gd name="connsiteX7" fmla="*/ 0 w 4720272"/>
              <a:gd name="connsiteY7" fmla="*/ 10160 h 4061426"/>
              <a:gd name="connsiteX0" fmla="*/ 0 w 4724879"/>
              <a:gd name="connsiteY0" fmla="*/ 10160 h 4061426"/>
              <a:gd name="connsiteX1" fmla="*/ 812800 w 4724879"/>
              <a:gd name="connsiteY1" fmla="*/ 1013460 h 4061426"/>
              <a:gd name="connsiteX2" fmla="*/ 3136900 w 4724879"/>
              <a:gd name="connsiteY2" fmla="*/ 1750060 h 4061426"/>
              <a:gd name="connsiteX3" fmla="*/ 3073400 w 4724879"/>
              <a:gd name="connsiteY3" fmla="*/ 3337560 h 4061426"/>
              <a:gd name="connsiteX4" fmla="*/ 3568700 w 4724879"/>
              <a:gd name="connsiteY4" fmla="*/ 3985260 h 4061426"/>
              <a:gd name="connsiteX5" fmla="*/ 4711700 w 4724879"/>
              <a:gd name="connsiteY5" fmla="*/ 3985260 h 4061426"/>
              <a:gd name="connsiteX6" fmla="*/ 4711700 w 4724879"/>
              <a:gd name="connsiteY6" fmla="*/ 0 h 4061426"/>
              <a:gd name="connsiteX7" fmla="*/ 0 w 4724879"/>
              <a:gd name="connsiteY7" fmla="*/ 10160 h 4061426"/>
              <a:gd name="connsiteX0" fmla="*/ 0 w 4718401"/>
              <a:gd name="connsiteY0" fmla="*/ 10160 h 4061426"/>
              <a:gd name="connsiteX1" fmla="*/ 812800 w 4718401"/>
              <a:gd name="connsiteY1" fmla="*/ 1013460 h 4061426"/>
              <a:gd name="connsiteX2" fmla="*/ 3136900 w 4718401"/>
              <a:gd name="connsiteY2" fmla="*/ 1750060 h 4061426"/>
              <a:gd name="connsiteX3" fmla="*/ 3073400 w 4718401"/>
              <a:gd name="connsiteY3" fmla="*/ 3337560 h 4061426"/>
              <a:gd name="connsiteX4" fmla="*/ 3568700 w 4718401"/>
              <a:gd name="connsiteY4" fmla="*/ 3985260 h 4061426"/>
              <a:gd name="connsiteX5" fmla="*/ 4711700 w 4718401"/>
              <a:gd name="connsiteY5" fmla="*/ 3985260 h 4061426"/>
              <a:gd name="connsiteX6" fmla="*/ 4711700 w 4718401"/>
              <a:gd name="connsiteY6" fmla="*/ 0 h 4061426"/>
              <a:gd name="connsiteX7" fmla="*/ 0 w 4718401"/>
              <a:gd name="connsiteY7" fmla="*/ 10160 h 4061426"/>
              <a:gd name="connsiteX0" fmla="*/ 0 w 4718401"/>
              <a:gd name="connsiteY0" fmla="*/ 10160 h 4045922"/>
              <a:gd name="connsiteX1" fmla="*/ 812800 w 4718401"/>
              <a:gd name="connsiteY1" fmla="*/ 1013460 h 4045922"/>
              <a:gd name="connsiteX2" fmla="*/ 3136900 w 4718401"/>
              <a:gd name="connsiteY2" fmla="*/ 1750060 h 4045922"/>
              <a:gd name="connsiteX3" fmla="*/ 2974340 w 4718401"/>
              <a:gd name="connsiteY3" fmla="*/ 3482340 h 4045922"/>
              <a:gd name="connsiteX4" fmla="*/ 3568700 w 4718401"/>
              <a:gd name="connsiteY4" fmla="*/ 3985260 h 4045922"/>
              <a:gd name="connsiteX5" fmla="*/ 4711700 w 4718401"/>
              <a:gd name="connsiteY5" fmla="*/ 3985260 h 4045922"/>
              <a:gd name="connsiteX6" fmla="*/ 4711700 w 4718401"/>
              <a:gd name="connsiteY6" fmla="*/ 0 h 4045922"/>
              <a:gd name="connsiteX7" fmla="*/ 0 w 4718401"/>
              <a:gd name="connsiteY7" fmla="*/ 10160 h 4045922"/>
              <a:gd name="connsiteX0" fmla="*/ 0 w 4718401"/>
              <a:gd name="connsiteY0" fmla="*/ 10160 h 4090764"/>
              <a:gd name="connsiteX1" fmla="*/ 812800 w 4718401"/>
              <a:gd name="connsiteY1" fmla="*/ 1013460 h 4090764"/>
              <a:gd name="connsiteX2" fmla="*/ 3136900 w 4718401"/>
              <a:gd name="connsiteY2" fmla="*/ 1750060 h 4090764"/>
              <a:gd name="connsiteX3" fmla="*/ 2974340 w 4718401"/>
              <a:gd name="connsiteY3" fmla="*/ 3482340 h 4090764"/>
              <a:gd name="connsiteX4" fmla="*/ 3561080 w 4718401"/>
              <a:gd name="connsiteY4" fmla="*/ 4053840 h 4090764"/>
              <a:gd name="connsiteX5" fmla="*/ 4711700 w 4718401"/>
              <a:gd name="connsiteY5" fmla="*/ 3985260 h 4090764"/>
              <a:gd name="connsiteX6" fmla="*/ 4711700 w 4718401"/>
              <a:gd name="connsiteY6" fmla="*/ 0 h 4090764"/>
              <a:gd name="connsiteX7" fmla="*/ 0 w 4718401"/>
              <a:gd name="connsiteY7" fmla="*/ 10160 h 409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8401" h="4090764">
                <a:moveTo>
                  <a:pt x="0" y="10160"/>
                </a:moveTo>
                <a:cubicBezTo>
                  <a:pt x="127000" y="427143"/>
                  <a:pt x="289983" y="723477"/>
                  <a:pt x="812800" y="1013460"/>
                </a:cubicBezTo>
                <a:cubicBezTo>
                  <a:pt x="1335617" y="1303443"/>
                  <a:pt x="2776643" y="1338580"/>
                  <a:pt x="3136900" y="1750060"/>
                </a:cubicBezTo>
                <a:cubicBezTo>
                  <a:pt x="3497157" y="2161540"/>
                  <a:pt x="2903643" y="3098377"/>
                  <a:pt x="2974340" y="3482340"/>
                </a:cubicBezTo>
                <a:cubicBezTo>
                  <a:pt x="3045037" y="3866303"/>
                  <a:pt x="3271520" y="3970020"/>
                  <a:pt x="3561080" y="4053840"/>
                </a:cubicBezTo>
                <a:cubicBezTo>
                  <a:pt x="3850640" y="4137660"/>
                  <a:pt x="4351867" y="4063153"/>
                  <a:pt x="4711700" y="3985260"/>
                </a:cubicBezTo>
                <a:cubicBezTo>
                  <a:pt x="4719320" y="2682240"/>
                  <a:pt x="4721860" y="1295400"/>
                  <a:pt x="4711700" y="0"/>
                </a:cubicBezTo>
                <a:lnTo>
                  <a:pt x="0" y="10160"/>
                </a:lnTo>
                <a:close/>
              </a:path>
            </a:pathLst>
          </a:custGeom>
          <a:gradFill>
            <a:gsLst>
              <a:gs pos="45000">
                <a:srgbClr val="F074E0"/>
              </a:gs>
              <a:gs pos="0">
                <a:schemeClr val="accent5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8">
            <a:extLst>
              <a:ext uri="{FF2B5EF4-FFF2-40B4-BE49-F238E27FC236}">
                <a16:creationId xmlns:a16="http://schemas.microsoft.com/office/drawing/2014/main" id="{742C7523-9C8C-4363-8B51-89682C8F0F39}"/>
              </a:ext>
            </a:extLst>
          </p:cNvPr>
          <p:cNvSpPr/>
          <p:nvPr/>
        </p:nvSpPr>
        <p:spPr>
          <a:xfrm rot="15495039" flipH="1">
            <a:off x="-17510" y="5085761"/>
            <a:ext cx="2663919" cy="3373449"/>
          </a:xfrm>
          <a:custGeom>
            <a:avLst/>
            <a:gdLst>
              <a:gd name="connsiteX0" fmla="*/ 0 w 2641600"/>
              <a:gd name="connsiteY0" fmla="*/ 101600 h 2743200"/>
              <a:gd name="connsiteX1" fmla="*/ 116114 w 2641600"/>
              <a:gd name="connsiteY1" fmla="*/ 595085 h 2743200"/>
              <a:gd name="connsiteX2" fmla="*/ 653143 w 2641600"/>
              <a:gd name="connsiteY2" fmla="*/ 899885 h 2743200"/>
              <a:gd name="connsiteX3" fmla="*/ 1175657 w 2641600"/>
              <a:gd name="connsiteY3" fmla="*/ 1190171 h 2743200"/>
              <a:gd name="connsiteX4" fmla="*/ 1262743 w 2641600"/>
              <a:gd name="connsiteY4" fmla="*/ 1944914 h 2743200"/>
              <a:gd name="connsiteX5" fmla="*/ 1393371 w 2641600"/>
              <a:gd name="connsiteY5" fmla="*/ 2510971 h 2743200"/>
              <a:gd name="connsiteX6" fmla="*/ 2235200 w 2641600"/>
              <a:gd name="connsiteY6" fmla="*/ 2743200 h 2743200"/>
              <a:gd name="connsiteX7" fmla="*/ 2612571 w 2641600"/>
              <a:gd name="connsiteY7" fmla="*/ 2743200 h 2743200"/>
              <a:gd name="connsiteX8" fmla="*/ 2641600 w 2641600"/>
              <a:gd name="connsiteY8" fmla="*/ 0 h 2743200"/>
              <a:gd name="connsiteX9" fmla="*/ 0 w 2641600"/>
              <a:gd name="connsiteY9" fmla="*/ 101600 h 2743200"/>
              <a:gd name="connsiteX0" fmla="*/ 181537 w 2823137"/>
              <a:gd name="connsiteY0" fmla="*/ 293202 h 2934802"/>
              <a:gd name="connsiteX1" fmla="*/ 297651 w 2823137"/>
              <a:gd name="connsiteY1" fmla="*/ 786687 h 2934802"/>
              <a:gd name="connsiteX2" fmla="*/ 834680 w 2823137"/>
              <a:gd name="connsiteY2" fmla="*/ 1091487 h 2934802"/>
              <a:gd name="connsiteX3" fmla="*/ 1357194 w 2823137"/>
              <a:gd name="connsiteY3" fmla="*/ 1381773 h 2934802"/>
              <a:gd name="connsiteX4" fmla="*/ 1444280 w 2823137"/>
              <a:gd name="connsiteY4" fmla="*/ 2136516 h 2934802"/>
              <a:gd name="connsiteX5" fmla="*/ 1574908 w 2823137"/>
              <a:gd name="connsiteY5" fmla="*/ 2702573 h 2934802"/>
              <a:gd name="connsiteX6" fmla="*/ 2416737 w 2823137"/>
              <a:gd name="connsiteY6" fmla="*/ 2934802 h 2934802"/>
              <a:gd name="connsiteX7" fmla="*/ 2794108 w 2823137"/>
              <a:gd name="connsiteY7" fmla="*/ 2934802 h 2934802"/>
              <a:gd name="connsiteX8" fmla="*/ 2823137 w 2823137"/>
              <a:gd name="connsiteY8" fmla="*/ 191602 h 2934802"/>
              <a:gd name="connsiteX9" fmla="*/ 181537 w 2823137"/>
              <a:gd name="connsiteY9" fmla="*/ 293202 h 2934802"/>
              <a:gd name="connsiteX0" fmla="*/ 181537 w 2823137"/>
              <a:gd name="connsiteY0" fmla="*/ 101600 h 2743200"/>
              <a:gd name="connsiteX1" fmla="*/ 297651 w 2823137"/>
              <a:gd name="connsiteY1" fmla="*/ 595085 h 2743200"/>
              <a:gd name="connsiteX2" fmla="*/ 834680 w 2823137"/>
              <a:gd name="connsiteY2" fmla="*/ 899885 h 2743200"/>
              <a:gd name="connsiteX3" fmla="*/ 1357194 w 2823137"/>
              <a:gd name="connsiteY3" fmla="*/ 1190171 h 2743200"/>
              <a:gd name="connsiteX4" fmla="*/ 1444280 w 2823137"/>
              <a:gd name="connsiteY4" fmla="*/ 1944914 h 2743200"/>
              <a:gd name="connsiteX5" fmla="*/ 1574908 w 2823137"/>
              <a:gd name="connsiteY5" fmla="*/ 2510971 h 2743200"/>
              <a:gd name="connsiteX6" fmla="*/ 2416737 w 2823137"/>
              <a:gd name="connsiteY6" fmla="*/ 2743200 h 2743200"/>
              <a:gd name="connsiteX7" fmla="*/ 2794108 w 2823137"/>
              <a:gd name="connsiteY7" fmla="*/ 2743200 h 2743200"/>
              <a:gd name="connsiteX8" fmla="*/ 2823137 w 2823137"/>
              <a:gd name="connsiteY8" fmla="*/ 0 h 2743200"/>
              <a:gd name="connsiteX9" fmla="*/ 181537 w 2823137"/>
              <a:gd name="connsiteY9" fmla="*/ 101600 h 2743200"/>
              <a:gd name="connsiteX0" fmla="*/ 80328 w 2721928"/>
              <a:gd name="connsiteY0" fmla="*/ 101600 h 2743200"/>
              <a:gd name="connsiteX1" fmla="*/ 733471 w 2721928"/>
              <a:gd name="connsiteY1" fmla="*/ 899885 h 2743200"/>
              <a:gd name="connsiteX2" fmla="*/ 1255985 w 2721928"/>
              <a:gd name="connsiteY2" fmla="*/ 1190171 h 2743200"/>
              <a:gd name="connsiteX3" fmla="*/ 1343071 w 2721928"/>
              <a:gd name="connsiteY3" fmla="*/ 1944914 h 2743200"/>
              <a:gd name="connsiteX4" fmla="*/ 1473699 w 2721928"/>
              <a:gd name="connsiteY4" fmla="*/ 2510971 h 2743200"/>
              <a:gd name="connsiteX5" fmla="*/ 2315528 w 2721928"/>
              <a:gd name="connsiteY5" fmla="*/ 2743200 h 2743200"/>
              <a:gd name="connsiteX6" fmla="*/ 2692899 w 2721928"/>
              <a:gd name="connsiteY6" fmla="*/ 2743200 h 2743200"/>
              <a:gd name="connsiteX7" fmla="*/ 2721928 w 2721928"/>
              <a:gd name="connsiteY7" fmla="*/ 0 h 2743200"/>
              <a:gd name="connsiteX8" fmla="*/ 80328 w 2721928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03287 w 2754716"/>
              <a:gd name="connsiteY3" fmla="*/ 2191657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4502 w 2756102"/>
              <a:gd name="connsiteY0" fmla="*/ 101600 h 2743200"/>
              <a:gd name="connsiteX1" fmla="*/ 564445 w 2756102"/>
              <a:gd name="connsiteY1" fmla="*/ 957942 h 2743200"/>
              <a:gd name="connsiteX2" fmla="*/ 1362731 w 2756102"/>
              <a:gd name="connsiteY2" fmla="*/ 1349828 h 2743200"/>
              <a:gd name="connsiteX3" fmla="*/ 1304673 w 2756102"/>
              <a:gd name="connsiteY3" fmla="*/ 2191657 h 2743200"/>
              <a:gd name="connsiteX4" fmla="*/ 1507873 w 2756102"/>
              <a:gd name="connsiteY4" fmla="*/ 2510971 h 2743200"/>
              <a:gd name="connsiteX5" fmla="*/ 2349702 w 2756102"/>
              <a:gd name="connsiteY5" fmla="*/ 2743200 h 2743200"/>
              <a:gd name="connsiteX6" fmla="*/ 2727073 w 2756102"/>
              <a:gd name="connsiteY6" fmla="*/ 2743200 h 2743200"/>
              <a:gd name="connsiteX7" fmla="*/ 2756102 w 2756102"/>
              <a:gd name="connsiteY7" fmla="*/ 0 h 2743200"/>
              <a:gd name="connsiteX8" fmla="*/ 114502 w 2756102"/>
              <a:gd name="connsiteY8" fmla="*/ 101600 h 2743200"/>
              <a:gd name="connsiteX0" fmla="*/ 139540 w 2781140"/>
              <a:gd name="connsiteY0" fmla="*/ 101600 h 2743200"/>
              <a:gd name="connsiteX1" fmla="*/ 473369 w 2781140"/>
              <a:gd name="connsiteY1" fmla="*/ 957942 h 2743200"/>
              <a:gd name="connsiteX2" fmla="*/ 1387769 w 2781140"/>
              <a:gd name="connsiteY2" fmla="*/ 1349828 h 2743200"/>
              <a:gd name="connsiteX3" fmla="*/ 1329711 w 2781140"/>
              <a:gd name="connsiteY3" fmla="*/ 2191657 h 2743200"/>
              <a:gd name="connsiteX4" fmla="*/ 1532911 w 2781140"/>
              <a:gd name="connsiteY4" fmla="*/ 2510971 h 2743200"/>
              <a:gd name="connsiteX5" fmla="*/ 2374740 w 2781140"/>
              <a:gd name="connsiteY5" fmla="*/ 2743200 h 2743200"/>
              <a:gd name="connsiteX6" fmla="*/ 2752111 w 2781140"/>
              <a:gd name="connsiteY6" fmla="*/ 2743200 h 2743200"/>
              <a:gd name="connsiteX7" fmla="*/ 2781140 w 2781140"/>
              <a:gd name="connsiteY7" fmla="*/ 0 h 2743200"/>
              <a:gd name="connsiteX8" fmla="*/ 139540 w 2781140"/>
              <a:gd name="connsiteY8" fmla="*/ 101600 h 2743200"/>
              <a:gd name="connsiteX0" fmla="*/ 28015 w 2669615"/>
              <a:gd name="connsiteY0" fmla="*/ 101600 h 2743200"/>
              <a:gd name="connsiteX1" fmla="*/ 1276244 w 2669615"/>
              <a:gd name="connsiteY1" fmla="*/ 1349828 h 2743200"/>
              <a:gd name="connsiteX2" fmla="*/ 1218186 w 2669615"/>
              <a:gd name="connsiteY2" fmla="*/ 2191657 h 2743200"/>
              <a:gd name="connsiteX3" fmla="*/ 1421386 w 2669615"/>
              <a:gd name="connsiteY3" fmla="*/ 2510971 h 2743200"/>
              <a:gd name="connsiteX4" fmla="*/ 2263215 w 2669615"/>
              <a:gd name="connsiteY4" fmla="*/ 2743200 h 2743200"/>
              <a:gd name="connsiteX5" fmla="*/ 2640586 w 2669615"/>
              <a:gd name="connsiteY5" fmla="*/ 2743200 h 2743200"/>
              <a:gd name="connsiteX6" fmla="*/ 2669615 w 2669615"/>
              <a:gd name="connsiteY6" fmla="*/ 0 h 2743200"/>
              <a:gd name="connsiteX7" fmla="*/ 28015 w 2669615"/>
              <a:gd name="connsiteY7" fmla="*/ 101600 h 2743200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1415577 w 2663806"/>
              <a:gd name="connsiteY3" fmla="*/ 2766873 h 2999102"/>
              <a:gd name="connsiteX4" fmla="*/ 2257406 w 2663806"/>
              <a:gd name="connsiteY4" fmla="*/ 2999102 h 2999102"/>
              <a:gd name="connsiteX5" fmla="*/ 2634777 w 2663806"/>
              <a:gd name="connsiteY5" fmla="*/ 2999102 h 2999102"/>
              <a:gd name="connsiteX6" fmla="*/ 2663806 w 2663806"/>
              <a:gd name="connsiteY6" fmla="*/ 255902 h 2999102"/>
              <a:gd name="connsiteX7" fmla="*/ 22206 w 2663806"/>
              <a:gd name="connsiteY7" fmla="*/ 357502 h 2999102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2257406 w 2663806"/>
              <a:gd name="connsiteY3" fmla="*/ 2999102 h 2999102"/>
              <a:gd name="connsiteX4" fmla="*/ 2634777 w 2663806"/>
              <a:gd name="connsiteY4" fmla="*/ 2999102 h 2999102"/>
              <a:gd name="connsiteX5" fmla="*/ 2663806 w 2663806"/>
              <a:gd name="connsiteY5" fmla="*/ 255902 h 2999102"/>
              <a:gd name="connsiteX6" fmla="*/ 22206 w 2663806"/>
              <a:gd name="connsiteY6" fmla="*/ 357502 h 2999102"/>
              <a:gd name="connsiteX0" fmla="*/ 22206 w 2663806"/>
              <a:gd name="connsiteY0" fmla="*/ 357502 h 3249590"/>
              <a:gd name="connsiteX1" fmla="*/ 1270435 w 2663806"/>
              <a:gd name="connsiteY1" fmla="*/ 1605730 h 3249590"/>
              <a:gd name="connsiteX2" fmla="*/ 1212377 w 2663806"/>
              <a:gd name="connsiteY2" fmla="*/ 2447559 h 3249590"/>
              <a:gd name="connsiteX3" fmla="*/ 2257406 w 2663806"/>
              <a:gd name="connsiteY3" fmla="*/ 2999102 h 3249590"/>
              <a:gd name="connsiteX4" fmla="*/ 2634777 w 2663806"/>
              <a:gd name="connsiteY4" fmla="*/ 2999102 h 3249590"/>
              <a:gd name="connsiteX5" fmla="*/ 2663806 w 2663806"/>
              <a:gd name="connsiteY5" fmla="*/ 255902 h 3249590"/>
              <a:gd name="connsiteX6" fmla="*/ 22206 w 2663806"/>
              <a:gd name="connsiteY6" fmla="*/ 357502 h 3249590"/>
              <a:gd name="connsiteX0" fmla="*/ 22206 w 2663806"/>
              <a:gd name="connsiteY0" fmla="*/ 357502 h 3213196"/>
              <a:gd name="connsiteX1" fmla="*/ 1270435 w 2663806"/>
              <a:gd name="connsiteY1" fmla="*/ 1605730 h 3213196"/>
              <a:gd name="connsiteX2" fmla="*/ 1212377 w 2663806"/>
              <a:gd name="connsiteY2" fmla="*/ 2447559 h 3213196"/>
              <a:gd name="connsiteX3" fmla="*/ 1691349 w 2663806"/>
              <a:gd name="connsiteY3" fmla="*/ 2882988 h 3213196"/>
              <a:gd name="connsiteX4" fmla="*/ 2634777 w 2663806"/>
              <a:gd name="connsiteY4" fmla="*/ 2999102 h 3213196"/>
              <a:gd name="connsiteX5" fmla="*/ 2663806 w 2663806"/>
              <a:gd name="connsiteY5" fmla="*/ 255902 h 3213196"/>
              <a:gd name="connsiteX6" fmla="*/ 22206 w 2663806"/>
              <a:gd name="connsiteY6" fmla="*/ 357502 h 3213196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63639"/>
              <a:gd name="connsiteX1" fmla="*/ 1270622 w 2663993"/>
              <a:gd name="connsiteY1" fmla="*/ 1605730 h 3063639"/>
              <a:gd name="connsiteX2" fmla="*/ 1285135 w 2663993"/>
              <a:gd name="connsiteY2" fmla="*/ 2607216 h 3063639"/>
              <a:gd name="connsiteX3" fmla="*/ 1822165 w 2663993"/>
              <a:gd name="connsiteY3" fmla="*/ 2955560 h 3063639"/>
              <a:gd name="connsiteX4" fmla="*/ 2634964 w 2663993"/>
              <a:gd name="connsiteY4" fmla="*/ 2999102 h 3063639"/>
              <a:gd name="connsiteX5" fmla="*/ 2663993 w 2663993"/>
              <a:gd name="connsiteY5" fmla="*/ 255902 h 3063639"/>
              <a:gd name="connsiteX6" fmla="*/ 22393 w 2663993"/>
              <a:gd name="connsiteY6" fmla="*/ 357502 h 3063639"/>
              <a:gd name="connsiteX0" fmla="*/ 22393 w 2663993"/>
              <a:gd name="connsiteY0" fmla="*/ 357502 h 3135854"/>
              <a:gd name="connsiteX1" fmla="*/ 1270622 w 2663993"/>
              <a:gd name="connsiteY1" fmla="*/ 1605730 h 3135854"/>
              <a:gd name="connsiteX2" fmla="*/ 1285135 w 2663993"/>
              <a:gd name="connsiteY2" fmla="*/ 2607216 h 3135854"/>
              <a:gd name="connsiteX3" fmla="*/ 2634964 w 2663993"/>
              <a:gd name="connsiteY3" fmla="*/ 2999102 h 3135854"/>
              <a:gd name="connsiteX4" fmla="*/ 2663993 w 2663993"/>
              <a:gd name="connsiteY4" fmla="*/ 255902 h 3135854"/>
              <a:gd name="connsiteX5" fmla="*/ 22393 w 2663993"/>
              <a:gd name="connsiteY5" fmla="*/ 357502 h 3135854"/>
              <a:gd name="connsiteX0" fmla="*/ 22858 w 2664458"/>
              <a:gd name="connsiteY0" fmla="*/ 357502 h 3179724"/>
              <a:gd name="connsiteX1" fmla="*/ 1271087 w 2664458"/>
              <a:gd name="connsiteY1" fmla="*/ 1605730 h 3179724"/>
              <a:gd name="connsiteX2" fmla="*/ 1459772 w 2664458"/>
              <a:gd name="connsiteY2" fmla="*/ 2824931 h 3179724"/>
              <a:gd name="connsiteX3" fmla="*/ 2635429 w 2664458"/>
              <a:gd name="connsiteY3" fmla="*/ 2999102 h 3179724"/>
              <a:gd name="connsiteX4" fmla="*/ 2664458 w 2664458"/>
              <a:gd name="connsiteY4" fmla="*/ 255902 h 3179724"/>
              <a:gd name="connsiteX5" fmla="*/ 22858 w 2664458"/>
              <a:gd name="connsiteY5" fmla="*/ 357502 h 3179724"/>
              <a:gd name="connsiteX0" fmla="*/ 22243 w 2663843"/>
              <a:gd name="connsiteY0" fmla="*/ 357502 h 3153564"/>
              <a:gd name="connsiteX1" fmla="*/ 1270472 w 2663843"/>
              <a:gd name="connsiteY1" fmla="*/ 1605730 h 3153564"/>
              <a:gd name="connsiteX2" fmla="*/ 1226929 w 2663843"/>
              <a:gd name="connsiteY2" fmla="*/ 2708817 h 3153564"/>
              <a:gd name="connsiteX3" fmla="*/ 2634814 w 2663843"/>
              <a:gd name="connsiteY3" fmla="*/ 2999102 h 3153564"/>
              <a:gd name="connsiteX4" fmla="*/ 2663843 w 2663843"/>
              <a:gd name="connsiteY4" fmla="*/ 255902 h 3153564"/>
              <a:gd name="connsiteX5" fmla="*/ 22243 w 2663843"/>
              <a:gd name="connsiteY5" fmla="*/ 357502 h 3153564"/>
              <a:gd name="connsiteX0" fmla="*/ 22243 w 2663843"/>
              <a:gd name="connsiteY0" fmla="*/ 357502 h 3158697"/>
              <a:gd name="connsiteX1" fmla="*/ 1270472 w 2663843"/>
              <a:gd name="connsiteY1" fmla="*/ 1605730 h 3158697"/>
              <a:gd name="connsiteX2" fmla="*/ 1226929 w 2663843"/>
              <a:gd name="connsiteY2" fmla="*/ 2708817 h 3158697"/>
              <a:gd name="connsiteX3" fmla="*/ 2634814 w 2663843"/>
              <a:gd name="connsiteY3" fmla="*/ 2999102 h 3158697"/>
              <a:gd name="connsiteX4" fmla="*/ 2663843 w 2663843"/>
              <a:gd name="connsiteY4" fmla="*/ 255902 h 3158697"/>
              <a:gd name="connsiteX5" fmla="*/ 22243 w 2663843"/>
              <a:gd name="connsiteY5" fmla="*/ 357502 h 3158697"/>
              <a:gd name="connsiteX0" fmla="*/ 22585 w 2664185"/>
              <a:gd name="connsiteY0" fmla="*/ 357502 h 3178666"/>
              <a:gd name="connsiteX1" fmla="*/ 1270814 w 2664185"/>
              <a:gd name="connsiteY1" fmla="*/ 1605730 h 3178666"/>
              <a:gd name="connsiteX2" fmla="*/ 1357900 w 2664185"/>
              <a:gd name="connsiteY2" fmla="*/ 2795903 h 3178666"/>
              <a:gd name="connsiteX3" fmla="*/ 2635156 w 2664185"/>
              <a:gd name="connsiteY3" fmla="*/ 2999102 h 3178666"/>
              <a:gd name="connsiteX4" fmla="*/ 2664185 w 2664185"/>
              <a:gd name="connsiteY4" fmla="*/ 255902 h 3178666"/>
              <a:gd name="connsiteX5" fmla="*/ 22585 w 2664185"/>
              <a:gd name="connsiteY5" fmla="*/ 357502 h 3178666"/>
              <a:gd name="connsiteX0" fmla="*/ 22319 w 2663919"/>
              <a:gd name="connsiteY0" fmla="*/ 357502 h 3137677"/>
              <a:gd name="connsiteX1" fmla="*/ 1270548 w 2663919"/>
              <a:gd name="connsiteY1" fmla="*/ 1605730 h 3137677"/>
              <a:gd name="connsiteX2" fmla="*/ 1256034 w 2663919"/>
              <a:gd name="connsiteY2" fmla="*/ 2592703 h 3137677"/>
              <a:gd name="connsiteX3" fmla="*/ 2634890 w 2663919"/>
              <a:gd name="connsiteY3" fmla="*/ 2999102 h 3137677"/>
              <a:gd name="connsiteX4" fmla="*/ 2663919 w 2663919"/>
              <a:gd name="connsiteY4" fmla="*/ 255902 h 3137677"/>
              <a:gd name="connsiteX5" fmla="*/ 22319 w 2663919"/>
              <a:gd name="connsiteY5" fmla="*/ 357502 h 3137677"/>
              <a:gd name="connsiteX0" fmla="*/ 22319 w 2663919"/>
              <a:gd name="connsiteY0" fmla="*/ 357502 h 2999102"/>
              <a:gd name="connsiteX1" fmla="*/ 1270548 w 2663919"/>
              <a:gd name="connsiteY1" fmla="*/ 1605730 h 2999102"/>
              <a:gd name="connsiteX2" fmla="*/ 1256034 w 2663919"/>
              <a:gd name="connsiteY2" fmla="*/ 2592703 h 2999102"/>
              <a:gd name="connsiteX3" fmla="*/ 2634890 w 2663919"/>
              <a:gd name="connsiteY3" fmla="*/ 2999102 h 2999102"/>
              <a:gd name="connsiteX4" fmla="*/ 2663919 w 2663919"/>
              <a:gd name="connsiteY4" fmla="*/ 255902 h 2999102"/>
              <a:gd name="connsiteX5" fmla="*/ 22319 w 2663919"/>
              <a:gd name="connsiteY5" fmla="*/ 357502 h 2999102"/>
              <a:gd name="connsiteX0" fmla="*/ 22319 w 2663919"/>
              <a:gd name="connsiteY0" fmla="*/ 357502 h 3027460"/>
              <a:gd name="connsiteX1" fmla="*/ 1270548 w 2663919"/>
              <a:gd name="connsiteY1" fmla="*/ 1605730 h 3027460"/>
              <a:gd name="connsiteX2" fmla="*/ 1256034 w 2663919"/>
              <a:gd name="connsiteY2" fmla="*/ 2592703 h 3027460"/>
              <a:gd name="connsiteX3" fmla="*/ 2634890 w 2663919"/>
              <a:gd name="connsiteY3" fmla="*/ 2999102 h 3027460"/>
              <a:gd name="connsiteX4" fmla="*/ 2663919 w 2663919"/>
              <a:gd name="connsiteY4" fmla="*/ 255902 h 3027460"/>
              <a:gd name="connsiteX5" fmla="*/ 22319 w 2663919"/>
              <a:gd name="connsiteY5" fmla="*/ 357502 h 302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63919" h="3027460">
                <a:moveTo>
                  <a:pt x="22319" y="357502"/>
                </a:moveTo>
                <a:cubicBezTo>
                  <a:pt x="-180881" y="1119501"/>
                  <a:pt x="1064929" y="1233197"/>
                  <a:pt x="1270548" y="1605730"/>
                </a:cubicBezTo>
                <a:cubicBezTo>
                  <a:pt x="1476167" y="1978263"/>
                  <a:pt x="1101216" y="2331445"/>
                  <a:pt x="1256034" y="2592703"/>
                </a:cubicBezTo>
                <a:cubicBezTo>
                  <a:pt x="1410852" y="2853961"/>
                  <a:pt x="2230908" y="3115216"/>
                  <a:pt x="2634890" y="2999102"/>
                </a:cubicBezTo>
                <a:lnTo>
                  <a:pt x="2663919" y="255902"/>
                </a:lnTo>
                <a:cubicBezTo>
                  <a:pt x="2083347" y="294607"/>
                  <a:pt x="225519" y="-404497"/>
                  <a:pt x="22319" y="357502"/>
                </a:cubicBezTo>
                <a:close/>
              </a:path>
            </a:pathLst>
          </a:custGeom>
          <a:gradFill>
            <a:gsLst>
              <a:gs pos="17000">
                <a:srgbClr val="915BDF"/>
              </a:gs>
              <a:gs pos="60000">
                <a:srgbClr val="3EC0F8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4984749" y="4792240"/>
            <a:ext cx="6842760" cy="1350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将所有渲染工作移至服务端，本机仅保留基本解码及事件系统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模块化开发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可以非常方便的将其他渲染器接入本服务端</a:t>
            </a:r>
            <a:endParaRPr lang="en-US" altLang="zh-CN" sz="14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易于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移植到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web</a:t>
            </a:r>
            <a:r>
              <a:rPr lang="en-US" altLang="zh-CN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1400" dirty="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移动端，易于更换其他压缩方式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CF00DE-D920-4232-99F2-7C691E4A98B4}"/>
              </a:ext>
            </a:extLst>
          </p:cNvPr>
          <p:cNvSpPr txBox="1"/>
          <p:nvPr/>
        </p:nvSpPr>
        <p:spPr>
          <a:xfrm>
            <a:off x="4849707" y="568053"/>
            <a:ext cx="1626235" cy="505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en-US" altLang="zh-CN" sz="2000" dirty="0" err="1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JRenderer</a:t>
            </a:r>
            <a:endParaRPr lang="zh-CN" altLang="en-US" sz="200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061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-29029" y="0"/>
            <a:ext cx="9289143" cy="6858000"/>
          </a:xfrm>
          <a:custGeom>
            <a:avLst/>
            <a:gdLst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223090 w 4934790"/>
              <a:gd name="connsiteY0" fmla="*/ 0 h 3975100"/>
              <a:gd name="connsiteX1" fmla="*/ 896190 w 4934790"/>
              <a:gd name="connsiteY1" fmla="*/ 838200 h 3975100"/>
              <a:gd name="connsiteX2" fmla="*/ 2331290 w 4934790"/>
              <a:gd name="connsiteY2" fmla="*/ 1295400 h 3975100"/>
              <a:gd name="connsiteX3" fmla="*/ 3359990 w 4934790"/>
              <a:gd name="connsiteY3" fmla="*/ 1739900 h 3975100"/>
              <a:gd name="connsiteX4" fmla="*/ 3575890 w 4934790"/>
              <a:gd name="connsiteY4" fmla="*/ 2705100 h 3975100"/>
              <a:gd name="connsiteX5" fmla="*/ 3245690 w 4934790"/>
              <a:gd name="connsiteY5" fmla="*/ 3213100 h 3975100"/>
              <a:gd name="connsiteX6" fmla="*/ 3855290 w 4934790"/>
              <a:gd name="connsiteY6" fmla="*/ 3911600 h 3975100"/>
              <a:gd name="connsiteX7" fmla="*/ 4934790 w 4934790"/>
              <a:gd name="connsiteY7" fmla="*/ 3975100 h 3975100"/>
              <a:gd name="connsiteX8" fmla="*/ 4858590 w 4934790"/>
              <a:gd name="connsiteY8" fmla="*/ 88900 h 3975100"/>
              <a:gd name="connsiteX9" fmla="*/ 223090 w 493479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73400 w 4711700"/>
              <a:gd name="connsiteY5" fmla="*/ 33274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81695"/>
              <a:gd name="connsiteX1" fmla="*/ 812800 w 4711700"/>
              <a:gd name="connsiteY1" fmla="*/ 1003300 h 3981695"/>
              <a:gd name="connsiteX2" fmla="*/ 3136900 w 4711700"/>
              <a:gd name="connsiteY2" fmla="*/ 1739900 h 3981695"/>
              <a:gd name="connsiteX3" fmla="*/ 3073400 w 4711700"/>
              <a:gd name="connsiteY3" fmla="*/ 3327400 h 3981695"/>
              <a:gd name="connsiteX4" fmla="*/ 3632200 w 4711700"/>
              <a:gd name="connsiteY4" fmla="*/ 3911600 h 3981695"/>
              <a:gd name="connsiteX5" fmla="*/ 4711700 w 4711700"/>
              <a:gd name="connsiteY5" fmla="*/ 3975100 h 3981695"/>
              <a:gd name="connsiteX6" fmla="*/ 4635500 w 4711700"/>
              <a:gd name="connsiteY6" fmla="*/ 88900 h 3981695"/>
              <a:gd name="connsiteX7" fmla="*/ 0 w 4711700"/>
              <a:gd name="connsiteY7" fmla="*/ 0 h 3981695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7888"/>
              <a:gd name="connsiteY0" fmla="*/ 10160 h 4035413"/>
              <a:gd name="connsiteX1" fmla="*/ 812800 w 4717888"/>
              <a:gd name="connsiteY1" fmla="*/ 1013460 h 4035413"/>
              <a:gd name="connsiteX2" fmla="*/ 3136900 w 4717888"/>
              <a:gd name="connsiteY2" fmla="*/ 1750060 h 4035413"/>
              <a:gd name="connsiteX3" fmla="*/ 3073400 w 4717888"/>
              <a:gd name="connsiteY3" fmla="*/ 3337560 h 4035413"/>
              <a:gd name="connsiteX4" fmla="*/ 3568700 w 4717888"/>
              <a:gd name="connsiteY4" fmla="*/ 3985260 h 4035413"/>
              <a:gd name="connsiteX5" fmla="*/ 4711700 w 4717888"/>
              <a:gd name="connsiteY5" fmla="*/ 3985260 h 4035413"/>
              <a:gd name="connsiteX6" fmla="*/ 4711700 w 4717888"/>
              <a:gd name="connsiteY6" fmla="*/ 0 h 4035413"/>
              <a:gd name="connsiteX7" fmla="*/ 0 w 4717888"/>
              <a:gd name="connsiteY7" fmla="*/ 10160 h 4035413"/>
              <a:gd name="connsiteX0" fmla="*/ 0 w 4720272"/>
              <a:gd name="connsiteY0" fmla="*/ 10160 h 4035413"/>
              <a:gd name="connsiteX1" fmla="*/ 812800 w 4720272"/>
              <a:gd name="connsiteY1" fmla="*/ 1013460 h 4035413"/>
              <a:gd name="connsiteX2" fmla="*/ 3136900 w 4720272"/>
              <a:gd name="connsiteY2" fmla="*/ 1750060 h 4035413"/>
              <a:gd name="connsiteX3" fmla="*/ 3073400 w 4720272"/>
              <a:gd name="connsiteY3" fmla="*/ 3337560 h 4035413"/>
              <a:gd name="connsiteX4" fmla="*/ 3568700 w 4720272"/>
              <a:gd name="connsiteY4" fmla="*/ 3985260 h 4035413"/>
              <a:gd name="connsiteX5" fmla="*/ 4711700 w 4720272"/>
              <a:gd name="connsiteY5" fmla="*/ 3985260 h 4035413"/>
              <a:gd name="connsiteX6" fmla="*/ 4711700 w 4720272"/>
              <a:gd name="connsiteY6" fmla="*/ 0 h 4035413"/>
              <a:gd name="connsiteX7" fmla="*/ 0 w 4720272"/>
              <a:gd name="connsiteY7" fmla="*/ 10160 h 4035413"/>
              <a:gd name="connsiteX0" fmla="*/ 0 w 4720272"/>
              <a:gd name="connsiteY0" fmla="*/ 10160 h 4054202"/>
              <a:gd name="connsiteX1" fmla="*/ 812800 w 4720272"/>
              <a:gd name="connsiteY1" fmla="*/ 1013460 h 4054202"/>
              <a:gd name="connsiteX2" fmla="*/ 3136900 w 4720272"/>
              <a:gd name="connsiteY2" fmla="*/ 1750060 h 4054202"/>
              <a:gd name="connsiteX3" fmla="*/ 3073400 w 4720272"/>
              <a:gd name="connsiteY3" fmla="*/ 3337560 h 4054202"/>
              <a:gd name="connsiteX4" fmla="*/ 3568700 w 4720272"/>
              <a:gd name="connsiteY4" fmla="*/ 3985260 h 4054202"/>
              <a:gd name="connsiteX5" fmla="*/ 4711700 w 4720272"/>
              <a:gd name="connsiteY5" fmla="*/ 3985260 h 4054202"/>
              <a:gd name="connsiteX6" fmla="*/ 4711700 w 4720272"/>
              <a:gd name="connsiteY6" fmla="*/ 0 h 4054202"/>
              <a:gd name="connsiteX7" fmla="*/ 0 w 4720272"/>
              <a:gd name="connsiteY7" fmla="*/ 10160 h 4054202"/>
              <a:gd name="connsiteX0" fmla="*/ 0 w 4720272"/>
              <a:gd name="connsiteY0" fmla="*/ 10160 h 4061426"/>
              <a:gd name="connsiteX1" fmla="*/ 812800 w 4720272"/>
              <a:gd name="connsiteY1" fmla="*/ 1013460 h 4061426"/>
              <a:gd name="connsiteX2" fmla="*/ 3136900 w 4720272"/>
              <a:gd name="connsiteY2" fmla="*/ 1750060 h 4061426"/>
              <a:gd name="connsiteX3" fmla="*/ 3073400 w 4720272"/>
              <a:gd name="connsiteY3" fmla="*/ 3337560 h 4061426"/>
              <a:gd name="connsiteX4" fmla="*/ 3568700 w 4720272"/>
              <a:gd name="connsiteY4" fmla="*/ 3985260 h 4061426"/>
              <a:gd name="connsiteX5" fmla="*/ 4711700 w 4720272"/>
              <a:gd name="connsiteY5" fmla="*/ 3985260 h 4061426"/>
              <a:gd name="connsiteX6" fmla="*/ 4711700 w 4720272"/>
              <a:gd name="connsiteY6" fmla="*/ 0 h 4061426"/>
              <a:gd name="connsiteX7" fmla="*/ 0 w 4720272"/>
              <a:gd name="connsiteY7" fmla="*/ 10160 h 4061426"/>
              <a:gd name="connsiteX0" fmla="*/ 0 w 4724879"/>
              <a:gd name="connsiteY0" fmla="*/ 10160 h 4061426"/>
              <a:gd name="connsiteX1" fmla="*/ 812800 w 4724879"/>
              <a:gd name="connsiteY1" fmla="*/ 1013460 h 4061426"/>
              <a:gd name="connsiteX2" fmla="*/ 3136900 w 4724879"/>
              <a:gd name="connsiteY2" fmla="*/ 1750060 h 4061426"/>
              <a:gd name="connsiteX3" fmla="*/ 3073400 w 4724879"/>
              <a:gd name="connsiteY3" fmla="*/ 3337560 h 4061426"/>
              <a:gd name="connsiteX4" fmla="*/ 3568700 w 4724879"/>
              <a:gd name="connsiteY4" fmla="*/ 3985260 h 4061426"/>
              <a:gd name="connsiteX5" fmla="*/ 4711700 w 4724879"/>
              <a:gd name="connsiteY5" fmla="*/ 3985260 h 4061426"/>
              <a:gd name="connsiteX6" fmla="*/ 4711700 w 4724879"/>
              <a:gd name="connsiteY6" fmla="*/ 0 h 4061426"/>
              <a:gd name="connsiteX7" fmla="*/ 0 w 4724879"/>
              <a:gd name="connsiteY7" fmla="*/ 10160 h 4061426"/>
              <a:gd name="connsiteX0" fmla="*/ 0 w 4718401"/>
              <a:gd name="connsiteY0" fmla="*/ 10160 h 4061426"/>
              <a:gd name="connsiteX1" fmla="*/ 812800 w 4718401"/>
              <a:gd name="connsiteY1" fmla="*/ 1013460 h 4061426"/>
              <a:gd name="connsiteX2" fmla="*/ 3136900 w 4718401"/>
              <a:gd name="connsiteY2" fmla="*/ 1750060 h 4061426"/>
              <a:gd name="connsiteX3" fmla="*/ 3073400 w 4718401"/>
              <a:gd name="connsiteY3" fmla="*/ 3337560 h 4061426"/>
              <a:gd name="connsiteX4" fmla="*/ 3568700 w 4718401"/>
              <a:gd name="connsiteY4" fmla="*/ 3985260 h 4061426"/>
              <a:gd name="connsiteX5" fmla="*/ 4711700 w 4718401"/>
              <a:gd name="connsiteY5" fmla="*/ 3985260 h 4061426"/>
              <a:gd name="connsiteX6" fmla="*/ 4711700 w 4718401"/>
              <a:gd name="connsiteY6" fmla="*/ 0 h 4061426"/>
              <a:gd name="connsiteX7" fmla="*/ 0 w 4718401"/>
              <a:gd name="connsiteY7" fmla="*/ 10160 h 4061426"/>
              <a:gd name="connsiteX0" fmla="*/ 0 w 4718401"/>
              <a:gd name="connsiteY0" fmla="*/ 10160 h 4045922"/>
              <a:gd name="connsiteX1" fmla="*/ 812800 w 4718401"/>
              <a:gd name="connsiteY1" fmla="*/ 1013460 h 4045922"/>
              <a:gd name="connsiteX2" fmla="*/ 3136900 w 4718401"/>
              <a:gd name="connsiteY2" fmla="*/ 1750060 h 4045922"/>
              <a:gd name="connsiteX3" fmla="*/ 2974340 w 4718401"/>
              <a:gd name="connsiteY3" fmla="*/ 3482340 h 4045922"/>
              <a:gd name="connsiteX4" fmla="*/ 3568700 w 4718401"/>
              <a:gd name="connsiteY4" fmla="*/ 3985260 h 4045922"/>
              <a:gd name="connsiteX5" fmla="*/ 4711700 w 4718401"/>
              <a:gd name="connsiteY5" fmla="*/ 3985260 h 4045922"/>
              <a:gd name="connsiteX6" fmla="*/ 4711700 w 4718401"/>
              <a:gd name="connsiteY6" fmla="*/ 0 h 4045922"/>
              <a:gd name="connsiteX7" fmla="*/ 0 w 4718401"/>
              <a:gd name="connsiteY7" fmla="*/ 10160 h 4045922"/>
              <a:gd name="connsiteX0" fmla="*/ 0 w 4718401"/>
              <a:gd name="connsiteY0" fmla="*/ 10160 h 4090764"/>
              <a:gd name="connsiteX1" fmla="*/ 812800 w 4718401"/>
              <a:gd name="connsiteY1" fmla="*/ 1013460 h 4090764"/>
              <a:gd name="connsiteX2" fmla="*/ 3136900 w 4718401"/>
              <a:gd name="connsiteY2" fmla="*/ 1750060 h 4090764"/>
              <a:gd name="connsiteX3" fmla="*/ 2974340 w 4718401"/>
              <a:gd name="connsiteY3" fmla="*/ 3482340 h 4090764"/>
              <a:gd name="connsiteX4" fmla="*/ 3561080 w 4718401"/>
              <a:gd name="connsiteY4" fmla="*/ 4053840 h 4090764"/>
              <a:gd name="connsiteX5" fmla="*/ 4711700 w 4718401"/>
              <a:gd name="connsiteY5" fmla="*/ 3985260 h 4090764"/>
              <a:gd name="connsiteX6" fmla="*/ 4711700 w 4718401"/>
              <a:gd name="connsiteY6" fmla="*/ 0 h 4090764"/>
              <a:gd name="connsiteX7" fmla="*/ 0 w 4718401"/>
              <a:gd name="connsiteY7" fmla="*/ 10160 h 4090764"/>
              <a:gd name="connsiteX0" fmla="*/ 0 w 4729635"/>
              <a:gd name="connsiteY0" fmla="*/ 1503 h 4090764"/>
              <a:gd name="connsiteX1" fmla="*/ 824034 w 4729635"/>
              <a:gd name="connsiteY1" fmla="*/ 1013460 h 4090764"/>
              <a:gd name="connsiteX2" fmla="*/ 3148134 w 4729635"/>
              <a:gd name="connsiteY2" fmla="*/ 1750060 h 4090764"/>
              <a:gd name="connsiteX3" fmla="*/ 2985574 w 4729635"/>
              <a:gd name="connsiteY3" fmla="*/ 3482340 h 4090764"/>
              <a:gd name="connsiteX4" fmla="*/ 3572314 w 4729635"/>
              <a:gd name="connsiteY4" fmla="*/ 4053840 h 4090764"/>
              <a:gd name="connsiteX5" fmla="*/ 4722934 w 4729635"/>
              <a:gd name="connsiteY5" fmla="*/ 3985260 h 4090764"/>
              <a:gd name="connsiteX6" fmla="*/ 4722934 w 4729635"/>
              <a:gd name="connsiteY6" fmla="*/ 0 h 4090764"/>
              <a:gd name="connsiteX7" fmla="*/ 0 w 4729635"/>
              <a:gd name="connsiteY7" fmla="*/ 1503 h 4090764"/>
              <a:gd name="connsiteX0" fmla="*/ 0 w 4737770"/>
              <a:gd name="connsiteY0" fmla="*/ 1503 h 4090764"/>
              <a:gd name="connsiteX1" fmla="*/ 824034 w 4737770"/>
              <a:gd name="connsiteY1" fmla="*/ 1013460 h 4090764"/>
              <a:gd name="connsiteX2" fmla="*/ 3148134 w 4737770"/>
              <a:gd name="connsiteY2" fmla="*/ 1750060 h 4090764"/>
              <a:gd name="connsiteX3" fmla="*/ 2985574 w 4737770"/>
              <a:gd name="connsiteY3" fmla="*/ 3482340 h 4090764"/>
              <a:gd name="connsiteX4" fmla="*/ 3572314 w 4737770"/>
              <a:gd name="connsiteY4" fmla="*/ 4053840 h 4090764"/>
              <a:gd name="connsiteX5" fmla="*/ 4722934 w 4737770"/>
              <a:gd name="connsiteY5" fmla="*/ 3985260 h 4090764"/>
              <a:gd name="connsiteX6" fmla="*/ 4734168 w 4737770"/>
              <a:gd name="connsiteY6" fmla="*/ 0 h 4090764"/>
              <a:gd name="connsiteX7" fmla="*/ 0 w 4737770"/>
              <a:gd name="connsiteY7" fmla="*/ 1503 h 4090764"/>
              <a:gd name="connsiteX0" fmla="*/ 0 w 4740869"/>
              <a:gd name="connsiteY0" fmla="*/ 1503 h 4090764"/>
              <a:gd name="connsiteX1" fmla="*/ 824034 w 4740869"/>
              <a:gd name="connsiteY1" fmla="*/ 1013460 h 4090764"/>
              <a:gd name="connsiteX2" fmla="*/ 3148134 w 4740869"/>
              <a:gd name="connsiteY2" fmla="*/ 1750060 h 4090764"/>
              <a:gd name="connsiteX3" fmla="*/ 2985574 w 4740869"/>
              <a:gd name="connsiteY3" fmla="*/ 3482340 h 4090764"/>
              <a:gd name="connsiteX4" fmla="*/ 3572314 w 4740869"/>
              <a:gd name="connsiteY4" fmla="*/ 4053840 h 4090764"/>
              <a:gd name="connsiteX5" fmla="*/ 4734168 w 4740869"/>
              <a:gd name="connsiteY5" fmla="*/ 3985260 h 4090764"/>
              <a:gd name="connsiteX6" fmla="*/ 4734168 w 4740869"/>
              <a:gd name="connsiteY6" fmla="*/ 0 h 4090764"/>
              <a:gd name="connsiteX7" fmla="*/ 0 w 4740869"/>
              <a:gd name="connsiteY7" fmla="*/ 1503 h 409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0869" h="4090764">
                <a:moveTo>
                  <a:pt x="0" y="1503"/>
                </a:moveTo>
                <a:cubicBezTo>
                  <a:pt x="127000" y="418486"/>
                  <a:pt x="299345" y="722034"/>
                  <a:pt x="824034" y="1013460"/>
                </a:cubicBezTo>
                <a:cubicBezTo>
                  <a:pt x="1348723" y="1304886"/>
                  <a:pt x="2787877" y="1338580"/>
                  <a:pt x="3148134" y="1750060"/>
                </a:cubicBezTo>
                <a:cubicBezTo>
                  <a:pt x="3508391" y="2161540"/>
                  <a:pt x="2914877" y="3098377"/>
                  <a:pt x="2985574" y="3482340"/>
                </a:cubicBezTo>
                <a:cubicBezTo>
                  <a:pt x="3056271" y="3866303"/>
                  <a:pt x="3280882" y="3970020"/>
                  <a:pt x="3572314" y="4053840"/>
                </a:cubicBezTo>
                <a:cubicBezTo>
                  <a:pt x="3863746" y="4137660"/>
                  <a:pt x="4374335" y="4063153"/>
                  <a:pt x="4734168" y="3985260"/>
                </a:cubicBezTo>
                <a:cubicBezTo>
                  <a:pt x="4741788" y="2682240"/>
                  <a:pt x="4744328" y="1295400"/>
                  <a:pt x="4734168" y="0"/>
                </a:cubicBezTo>
                <a:lnTo>
                  <a:pt x="0" y="1503"/>
                </a:lnTo>
                <a:close/>
              </a:path>
            </a:pathLst>
          </a:custGeom>
          <a:gradFill>
            <a:gsLst>
              <a:gs pos="79000">
                <a:srgbClr val="3EC0F8"/>
              </a:gs>
              <a:gs pos="27000">
                <a:srgbClr val="9660E9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-29028" y="0"/>
            <a:ext cx="12250056" cy="6858000"/>
          </a:xfrm>
          <a:custGeom>
            <a:avLst/>
            <a:gdLst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223090 w 4934790"/>
              <a:gd name="connsiteY0" fmla="*/ 0 h 3975100"/>
              <a:gd name="connsiteX1" fmla="*/ 896190 w 4934790"/>
              <a:gd name="connsiteY1" fmla="*/ 838200 h 3975100"/>
              <a:gd name="connsiteX2" fmla="*/ 2331290 w 4934790"/>
              <a:gd name="connsiteY2" fmla="*/ 1295400 h 3975100"/>
              <a:gd name="connsiteX3" fmla="*/ 3359990 w 4934790"/>
              <a:gd name="connsiteY3" fmla="*/ 1739900 h 3975100"/>
              <a:gd name="connsiteX4" fmla="*/ 3575890 w 4934790"/>
              <a:gd name="connsiteY4" fmla="*/ 2705100 h 3975100"/>
              <a:gd name="connsiteX5" fmla="*/ 3245690 w 4934790"/>
              <a:gd name="connsiteY5" fmla="*/ 3213100 h 3975100"/>
              <a:gd name="connsiteX6" fmla="*/ 3855290 w 4934790"/>
              <a:gd name="connsiteY6" fmla="*/ 3911600 h 3975100"/>
              <a:gd name="connsiteX7" fmla="*/ 4934790 w 4934790"/>
              <a:gd name="connsiteY7" fmla="*/ 3975100 h 3975100"/>
              <a:gd name="connsiteX8" fmla="*/ 4858590 w 4934790"/>
              <a:gd name="connsiteY8" fmla="*/ 88900 h 3975100"/>
              <a:gd name="connsiteX9" fmla="*/ 223090 w 493479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73400 w 4711700"/>
              <a:gd name="connsiteY5" fmla="*/ 33274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81695"/>
              <a:gd name="connsiteX1" fmla="*/ 812800 w 4711700"/>
              <a:gd name="connsiteY1" fmla="*/ 1003300 h 3981695"/>
              <a:gd name="connsiteX2" fmla="*/ 3136900 w 4711700"/>
              <a:gd name="connsiteY2" fmla="*/ 1739900 h 3981695"/>
              <a:gd name="connsiteX3" fmla="*/ 3073400 w 4711700"/>
              <a:gd name="connsiteY3" fmla="*/ 3327400 h 3981695"/>
              <a:gd name="connsiteX4" fmla="*/ 3632200 w 4711700"/>
              <a:gd name="connsiteY4" fmla="*/ 3911600 h 3981695"/>
              <a:gd name="connsiteX5" fmla="*/ 4711700 w 4711700"/>
              <a:gd name="connsiteY5" fmla="*/ 3975100 h 3981695"/>
              <a:gd name="connsiteX6" fmla="*/ 4635500 w 4711700"/>
              <a:gd name="connsiteY6" fmla="*/ 88900 h 3981695"/>
              <a:gd name="connsiteX7" fmla="*/ 0 w 4711700"/>
              <a:gd name="connsiteY7" fmla="*/ 0 h 3981695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7888"/>
              <a:gd name="connsiteY0" fmla="*/ 10160 h 4035413"/>
              <a:gd name="connsiteX1" fmla="*/ 812800 w 4717888"/>
              <a:gd name="connsiteY1" fmla="*/ 1013460 h 4035413"/>
              <a:gd name="connsiteX2" fmla="*/ 3136900 w 4717888"/>
              <a:gd name="connsiteY2" fmla="*/ 1750060 h 4035413"/>
              <a:gd name="connsiteX3" fmla="*/ 3073400 w 4717888"/>
              <a:gd name="connsiteY3" fmla="*/ 3337560 h 4035413"/>
              <a:gd name="connsiteX4" fmla="*/ 3568700 w 4717888"/>
              <a:gd name="connsiteY4" fmla="*/ 3985260 h 4035413"/>
              <a:gd name="connsiteX5" fmla="*/ 4711700 w 4717888"/>
              <a:gd name="connsiteY5" fmla="*/ 3985260 h 4035413"/>
              <a:gd name="connsiteX6" fmla="*/ 4711700 w 4717888"/>
              <a:gd name="connsiteY6" fmla="*/ 0 h 4035413"/>
              <a:gd name="connsiteX7" fmla="*/ 0 w 4717888"/>
              <a:gd name="connsiteY7" fmla="*/ 10160 h 4035413"/>
              <a:gd name="connsiteX0" fmla="*/ 0 w 4720272"/>
              <a:gd name="connsiteY0" fmla="*/ 10160 h 4035413"/>
              <a:gd name="connsiteX1" fmla="*/ 812800 w 4720272"/>
              <a:gd name="connsiteY1" fmla="*/ 1013460 h 4035413"/>
              <a:gd name="connsiteX2" fmla="*/ 3136900 w 4720272"/>
              <a:gd name="connsiteY2" fmla="*/ 1750060 h 4035413"/>
              <a:gd name="connsiteX3" fmla="*/ 3073400 w 4720272"/>
              <a:gd name="connsiteY3" fmla="*/ 3337560 h 4035413"/>
              <a:gd name="connsiteX4" fmla="*/ 3568700 w 4720272"/>
              <a:gd name="connsiteY4" fmla="*/ 3985260 h 4035413"/>
              <a:gd name="connsiteX5" fmla="*/ 4711700 w 4720272"/>
              <a:gd name="connsiteY5" fmla="*/ 3985260 h 4035413"/>
              <a:gd name="connsiteX6" fmla="*/ 4711700 w 4720272"/>
              <a:gd name="connsiteY6" fmla="*/ 0 h 4035413"/>
              <a:gd name="connsiteX7" fmla="*/ 0 w 4720272"/>
              <a:gd name="connsiteY7" fmla="*/ 10160 h 4035413"/>
              <a:gd name="connsiteX0" fmla="*/ 0 w 4720272"/>
              <a:gd name="connsiteY0" fmla="*/ 10160 h 4054202"/>
              <a:gd name="connsiteX1" fmla="*/ 812800 w 4720272"/>
              <a:gd name="connsiteY1" fmla="*/ 1013460 h 4054202"/>
              <a:gd name="connsiteX2" fmla="*/ 3136900 w 4720272"/>
              <a:gd name="connsiteY2" fmla="*/ 1750060 h 4054202"/>
              <a:gd name="connsiteX3" fmla="*/ 3073400 w 4720272"/>
              <a:gd name="connsiteY3" fmla="*/ 3337560 h 4054202"/>
              <a:gd name="connsiteX4" fmla="*/ 3568700 w 4720272"/>
              <a:gd name="connsiteY4" fmla="*/ 3985260 h 4054202"/>
              <a:gd name="connsiteX5" fmla="*/ 4711700 w 4720272"/>
              <a:gd name="connsiteY5" fmla="*/ 3985260 h 4054202"/>
              <a:gd name="connsiteX6" fmla="*/ 4711700 w 4720272"/>
              <a:gd name="connsiteY6" fmla="*/ 0 h 4054202"/>
              <a:gd name="connsiteX7" fmla="*/ 0 w 4720272"/>
              <a:gd name="connsiteY7" fmla="*/ 10160 h 4054202"/>
              <a:gd name="connsiteX0" fmla="*/ 0 w 4720272"/>
              <a:gd name="connsiteY0" fmla="*/ 10160 h 4061426"/>
              <a:gd name="connsiteX1" fmla="*/ 812800 w 4720272"/>
              <a:gd name="connsiteY1" fmla="*/ 1013460 h 4061426"/>
              <a:gd name="connsiteX2" fmla="*/ 3136900 w 4720272"/>
              <a:gd name="connsiteY2" fmla="*/ 1750060 h 4061426"/>
              <a:gd name="connsiteX3" fmla="*/ 3073400 w 4720272"/>
              <a:gd name="connsiteY3" fmla="*/ 3337560 h 4061426"/>
              <a:gd name="connsiteX4" fmla="*/ 3568700 w 4720272"/>
              <a:gd name="connsiteY4" fmla="*/ 3985260 h 4061426"/>
              <a:gd name="connsiteX5" fmla="*/ 4711700 w 4720272"/>
              <a:gd name="connsiteY5" fmla="*/ 3985260 h 4061426"/>
              <a:gd name="connsiteX6" fmla="*/ 4711700 w 4720272"/>
              <a:gd name="connsiteY6" fmla="*/ 0 h 4061426"/>
              <a:gd name="connsiteX7" fmla="*/ 0 w 4720272"/>
              <a:gd name="connsiteY7" fmla="*/ 10160 h 4061426"/>
              <a:gd name="connsiteX0" fmla="*/ 0 w 4724879"/>
              <a:gd name="connsiteY0" fmla="*/ 10160 h 4061426"/>
              <a:gd name="connsiteX1" fmla="*/ 812800 w 4724879"/>
              <a:gd name="connsiteY1" fmla="*/ 1013460 h 4061426"/>
              <a:gd name="connsiteX2" fmla="*/ 3136900 w 4724879"/>
              <a:gd name="connsiteY2" fmla="*/ 1750060 h 4061426"/>
              <a:gd name="connsiteX3" fmla="*/ 3073400 w 4724879"/>
              <a:gd name="connsiteY3" fmla="*/ 3337560 h 4061426"/>
              <a:gd name="connsiteX4" fmla="*/ 3568700 w 4724879"/>
              <a:gd name="connsiteY4" fmla="*/ 3985260 h 4061426"/>
              <a:gd name="connsiteX5" fmla="*/ 4711700 w 4724879"/>
              <a:gd name="connsiteY5" fmla="*/ 3985260 h 4061426"/>
              <a:gd name="connsiteX6" fmla="*/ 4711700 w 4724879"/>
              <a:gd name="connsiteY6" fmla="*/ 0 h 4061426"/>
              <a:gd name="connsiteX7" fmla="*/ 0 w 4724879"/>
              <a:gd name="connsiteY7" fmla="*/ 10160 h 4061426"/>
              <a:gd name="connsiteX0" fmla="*/ 0 w 4718401"/>
              <a:gd name="connsiteY0" fmla="*/ 10160 h 4061426"/>
              <a:gd name="connsiteX1" fmla="*/ 812800 w 4718401"/>
              <a:gd name="connsiteY1" fmla="*/ 1013460 h 4061426"/>
              <a:gd name="connsiteX2" fmla="*/ 3136900 w 4718401"/>
              <a:gd name="connsiteY2" fmla="*/ 1750060 h 4061426"/>
              <a:gd name="connsiteX3" fmla="*/ 3073400 w 4718401"/>
              <a:gd name="connsiteY3" fmla="*/ 3337560 h 4061426"/>
              <a:gd name="connsiteX4" fmla="*/ 3568700 w 4718401"/>
              <a:gd name="connsiteY4" fmla="*/ 3985260 h 4061426"/>
              <a:gd name="connsiteX5" fmla="*/ 4711700 w 4718401"/>
              <a:gd name="connsiteY5" fmla="*/ 3985260 h 4061426"/>
              <a:gd name="connsiteX6" fmla="*/ 4711700 w 4718401"/>
              <a:gd name="connsiteY6" fmla="*/ 0 h 4061426"/>
              <a:gd name="connsiteX7" fmla="*/ 0 w 4718401"/>
              <a:gd name="connsiteY7" fmla="*/ 10160 h 4061426"/>
              <a:gd name="connsiteX0" fmla="*/ 0 w 4718401"/>
              <a:gd name="connsiteY0" fmla="*/ 10160 h 4045922"/>
              <a:gd name="connsiteX1" fmla="*/ 812800 w 4718401"/>
              <a:gd name="connsiteY1" fmla="*/ 1013460 h 4045922"/>
              <a:gd name="connsiteX2" fmla="*/ 3136900 w 4718401"/>
              <a:gd name="connsiteY2" fmla="*/ 1750060 h 4045922"/>
              <a:gd name="connsiteX3" fmla="*/ 2974340 w 4718401"/>
              <a:gd name="connsiteY3" fmla="*/ 3482340 h 4045922"/>
              <a:gd name="connsiteX4" fmla="*/ 3568700 w 4718401"/>
              <a:gd name="connsiteY4" fmla="*/ 3985260 h 4045922"/>
              <a:gd name="connsiteX5" fmla="*/ 4711700 w 4718401"/>
              <a:gd name="connsiteY5" fmla="*/ 3985260 h 4045922"/>
              <a:gd name="connsiteX6" fmla="*/ 4711700 w 4718401"/>
              <a:gd name="connsiteY6" fmla="*/ 0 h 4045922"/>
              <a:gd name="connsiteX7" fmla="*/ 0 w 4718401"/>
              <a:gd name="connsiteY7" fmla="*/ 10160 h 4045922"/>
              <a:gd name="connsiteX0" fmla="*/ 0 w 4718401"/>
              <a:gd name="connsiteY0" fmla="*/ 10160 h 4090764"/>
              <a:gd name="connsiteX1" fmla="*/ 812800 w 4718401"/>
              <a:gd name="connsiteY1" fmla="*/ 1013460 h 4090764"/>
              <a:gd name="connsiteX2" fmla="*/ 3136900 w 4718401"/>
              <a:gd name="connsiteY2" fmla="*/ 1750060 h 4090764"/>
              <a:gd name="connsiteX3" fmla="*/ 2974340 w 4718401"/>
              <a:gd name="connsiteY3" fmla="*/ 3482340 h 4090764"/>
              <a:gd name="connsiteX4" fmla="*/ 3561080 w 4718401"/>
              <a:gd name="connsiteY4" fmla="*/ 4053840 h 4090764"/>
              <a:gd name="connsiteX5" fmla="*/ 4711700 w 4718401"/>
              <a:gd name="connsiteY5" fmla="*/ 3985260 h 4090764"/>
              <a:gd name="connsiteX6" fmla="*/ 4711700 w 4718401"/>
              <a:gd name="connsiteY6" fmla="*/ 0 h 4090764"/>
              <a:gd name="connsiteX7" fmla="*/ 0 w 4718401"/>
              <a:gd name="connsiteY7" fmla="*/ 10160 h 4090764"/>
              <a:gd name="connsiteX0" fmla="*/ 0 w 4729635"/>
              <a:gd name="connsiteY0" fmla="*/ 1503 h 4090764"/>
              <a:gd name="connsiteX1" fmla="*/ 824034 w 4729635"/>
              <a:gd name="connsiteY1" fmla="*/ 1013460 h 4090764"/>
              <a:gd name="connsiteX2" fmla="*/ 3148134 w 4729635"/>
              <a:gd name="connsiteY2" fmla="*/ 1750060 h 4090764"/>
              <a:gd name="connsiteX3" fmla="*/ 2985574 w 4729635"/>
              <a:gd name="connsiteY3" fmla="*/ 3482340 h 4090764"/>
              <a:gd name="connsiteX4" fmla="*/ 3572314 w 4729635"/>
              <a:gd name="connsiteY4" fmla="*/ 4053840 h 4090764"/>
              <a:gd name="connsiteX5" fmla="*/ 4722934 w 4729635"/>
              <a:gd name="connsiteY5" fmla="*/ 3985260 h 4090764"/>
              <a:gd name="connsiteX6" fmla="*/ 4722934 w 4729635"/>
              <a:gd name="connsiteY6" fmla="*/ 0 h 4090764"/>
              <a:gd name="connsiteX7" fmla="*/ 0 w 4729635"/>
              <a:gd name="connsiteY7" fmla="*/ 1503 h 4090764"/>
              <a:gd name="connsiteX0" fmla="*/ 0 w 4737770"/>
              <a:gd name="connsiteY0" fmla="*/ 1503 h 4090764"/>
              <a:gd name="connsiteX1" fmla="*/ 824034 w 4737770"/>
              <a:gd name="connsiteY1" fmla="*/ 1013460 h 4090764"/>
              <a:gd name="connsiteX2" fmla="*/ 3148134 w 4737770"/>
              <a:gd name="connsiteY2" fmla="*/ 1750060 h 4090764"/>
              <a:gd name="connsiteX3" fmla="*/ 2985574 w 4737770"/>
              <a:gd name="connsiteY3" fmla="*/ 3482340 h 4090764"/>
              <a:gd name="connsiteX4" fmla="*/ 3572314 w 4737770"/>
              <a:gd name="connsiteY4" fmla="*/ 4053840 h 4090764"/>
              <a:gd name="connsiteX5" fmla="*/ 4722934 w 4737770"/>
              <a:gd name="connsiteY5" fmla="*/ 3985260 h 4090764"/>
              <a:gd name="connsiteX6" fmla="*/ 4734168 w 4737770"/>
              <a:gd name="connsiteY6" fmla="*/ 0 h 4090764"/>
              <a:gd name="connsiteX7" fmla="*/ 0 w 4737770"/>
              <a:gd name="connsiteY7" fmla="*/ 1503 h 4090764"/>
              <a:gd name="connsiteX0" fmla="*/ 0 w 4740869"/>
              <a:gd name="connsiteY0" fmla="*/ 1503 h 4090764"/>
              <a:gd name="connsiteX1" fmla="*/ 824034 w 4740869"/>
              <a:gd name="connsiteY1" fmla="*/ 1013460 h 4090764"/>
              <a:gd name="connsiteX2" fmla="*/ 3148134 w 4740869"/>
              <a:gd name="connsiteY2" fmla="*/ 1750060 h 4090764"/>
              <a:gd name="connsiteX3" fmla="*/ 2985574 w 4740869"/>
              <a:gd name="connsiteY3" fmla="*/ 3482340 h 4090764"/>
              <a:gd name="connsiteX4" fmla="*/ 3572314 w 4740869"/>
              <a:gd name="connsiteY4" fmla="*/ 4053840 h 4090764"/>
              <a:gd name="connsiteX5" fmla="*/ 4734168 w 4740869"/>
              <a:gd name="connsiteY5" fmla="*/ 3985260 h 4090764"/>
              <a:gd name="connsiteX6" fmla="*/ 4734168 w 4740869"/>
              <a:gd name="connsiteY6" fmla="*/ 0 h 4090764"/>
              <a:gd name="connsiteX7" fmla="*/ 0 w 4740869"/>
              <a:gd name="connsiteY7" fmla="*/ 1503 h 409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0869" h="4090764">
                <a:moveTo>
                  <a:pt x="0" y="1503"/>
                </a:moveTo>
                <a:cubicBezTo>
                  <a:pt x="127000" y="418486"/>
                  <a:pt x="299345" y="722034"/>
                  <a:pt x="824034" y="1013460"/>
                </a:cubicBezTo>
                <a:cubicBezTo>
                  <a:pt x="1348723" y="1304886"/>
                  <a:pt x="2787877" y="1338580"/>
                  <a:pt x="3148134" y="1750060"/>
                </a:cubicBezTo>
                <a:cubicBezTo>
                  <a:pt x="3508391" y="2161540"/>
                  <a:pt x="2914877" y="3098377"/>
                  <a:pt x="2985574" y="3482340"/>
                </a:cubicBezTo>
                <a:cubicBezTo>
                  <a:pt x="3056271" y="3866303"/>
                  <a:pt x="3280882" y="3970020"/>
                  <a:pt x="3572314" y="4053840"/>
                </a:cubicBezTo>
                <a:cubicBezTo>
                  <a:pt x="3863746" y="4137660"/>
                  <a:pt x="4374335" y="4063153"/>
                  <a:pt x="4734168" y="3985260"/>
                </a:cubicBezTo>
                <a:cubicBezTo>
                  <a:pt x="4741788" y="2682240"/>
                  <a:pt x="4744328" y="1295400"/>
                  <a:pt x="4734168" y="0"/>
                </a:cubicBezTo>
                <a:lnTo>
                  <a:pt x="0" y="1503"/>
                </a:lnTo>
                <a:close/>
              </a:path>
            </a:pathLst>
          </a:custGeom>
          <a:gradFill>
            <a:gsLst>
              <a:gs pos="45000">
                <a:srgbClr val="F074E0"/>
              </a:gs>
              <a:gs pos="0">
                <a:schemeClr val="accent5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1719158" y="0"/>
            <a:ext cx="2913047" cy="1343026"/>
          </a:xfrm>
          <a:custGeom>
            <a:avLst/>
            <a:gdLst>
              <a:gd name="connsiteX0" fmla="*/ 0 w 2913047"/>
              <a:gd name="connsiteY0" fmla="*/ 0 h 1343026"/>
              <a:gd name="connsiteX1" fmla="*/ 513246 w 2913047"/>
              <a:gd name="connsiteY1" fmla="*/ 0 h 1343026"/>
              <a:gd name="connsiteX2" fmla="*/ 513433 w 2913047"/>
              <a:gd name="connsiteY2" fmla="*/ 3610 h 1343026"/>
              <a:gd name="connsiteX3" fmla="*/ 1456522 w 2913047"/>
              <a:gd name="connsiteY3" fmla="*/ 829828 h 1343026"/>
              <a:gd name="connsiteX4" fmla="*/ 2399611 w 2913047"/>
              <a:gd name="connsiteY4" fmla="*/ 3610 h 1343026"/>
              <a:gd name="connsiteX5" fmla="*/ 2399799 w 2913047"/>
              <a:gd name="connsiteY5" fmla="*/ 0 h 1343026"/>
              <a:gd name="connsiteX6" fmla="*/ 2913047 w 2913047"/>
              <a:gd name="connsiteY6" fmla="*/ 0 h 1343026"/>
              <a:gd name="connsiteX7" fmla="*/ 2910160 w 2913047"/>
              <a:gd name="connsiteY7" fmla="*/ 56081 h 1343026"/>
              <a:gd name="connsiteX8" fmla="*/ 1456523 w 2913047"/>
              <a:gd name="connsiteY8" fmla="*/ 1343026 h 1343026"/>
              <a:gd name="connsiteX9" fmla="*/ 2886 w 2913047"/>
              <a:gd name="connsiteY9" fmla="*/ 56081 h 1343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13047" h="1343026">
                <a:moveTo>
                  <a:pt x="0" y="0"/>
                </a:moveTo>
                <a:lnTo>
                  <a:pt x="513246" y="0"/>
                </a:lnTo>
                <a:lnTo>
                  <a:pt x="513433" y="3610"/>
                </a:lnTo>
                <a:cubicBezTo>
                  <a:pt x="561980" y="467684"/>
                  <a:pt x="965687" y="829828"/>
                  <a:pt x="1456522" y="829828"/>
                </a:cubicBezTo>
                <a:cubicBezTo>
                  <a:pt x="1947357" y="829828"/>
                  <a:pt x="2351065" y="467684"/>
                  <a:pt x="2399611" y="3610"/>
                </a:cubicBezTo>
                <a:lnTo>
                  <a:pt x="2399799" y="0"/>
                </a:lnTo>
                <a:lnTo>
                  <a:pt x="2913047" y="0"/>
                </a:lnTo>
                <a:lnTo>
                  <a:pt x="2910160" y="56081"/>
                </a:lnTo>
                <a:cubicBezTo>
                  <a:pt x="2835333" y="778939"/>
                  <a:pt x="2213074" y="1343026"/>
                  <a:pt x="1456523" y="1343026"/>
                </a:cubicBezTo>
                <a:cubicBezTo>
                  <a:pt x="699972" y="1343026"/>
                  <a:pt x="77713" y="778939"/>
                  <a:pt x="2886" y="56081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863600" y="825500"/>
            <a:ext cx="10464800" cy="5207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84200" sx="107000" sy="107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rot="20963505">
            <a:off x="7981774" y="1794384"/>
            <a:ext cx="2663919" cy="3373449"/>
          </a:xfrm>
          <a:custGeom>
            <a:avLst/>
            <a:gdLst>
              <a:gd name="connsiteX0" fmla="*/ 0 w 2641600"/>
              <a:gd name="connsiteY0" fmla="*/ 101600 h 2743200"/>
              <a:gd name="connsiteX1" fmla="*/ 116114 w 2641600"/>
              <a:gd name="connsiteY1" fmla="*/ 595085 h 2743200"/>
              <a:gd name="connsiteX2" fmla="*/ 653143 w 2641600"/>
              <a:gd name="connsiteY2" fmla="*/ 899885 h 2743200"/>
              <a:gd name="connsiteX3" fmla="*/ 1175657 w 2641600"/>
              <a:gd name="connsiteY3" fmla="*/ 1190171 h 2743200"/>
              <a:gd name="connsiteX4" fmla="*/ 1262743 w 2641600"/>
              <a:gd name="connsiteY4" fmla="*/ 1944914 h 2743200"/>
              <a:gd name="connsiteX5" fmla="*/ 1393371 w 2641600"/>
              <a:gd name="connsiteY5" fmla="*/ 2510971 h 2743200"/>
              <a:gd name="connsiteX6" fmla="*/ 2235200 w 2641600"/>
              <a:gd name="connsiteY6" fmla="*/ 2743200 h 2743200"/>
              <a:gd name="connsiteX7" fmla="*/ 2612571 w 2641600"/>
              <a:gd name="connsiteY7" fmla="*/ 2743200 h 2743200"/>
              <a:gd name="connsiteX8" fmla="*/ 2641600 w 2641600"/>
              <a:gd name="connsiteY8" fmla="*/ 0 h 2743200"/>
              <a:gd name="connsiteX9" fmla="*/ 0 w 2641600"/>
              <a:gd name="connsiteY9" fmla="*/ 101600 h 2743200"/>
              <a:gd name="connsiteX0" fmla="*/ 181537 w 2823137"/>
              <a:gd name="connsiteY0" fmla="*/ 293202 h 2934802"/>
              <a:gd name="connsiteX1" fmla="*/ 297651 w 2823137"/>
              <a:gd name="connsiteY1" fmla="*/ 786687 h 2934802"/>
              <a:gd name="connsiteX2" fmla="*/ 834680 w 2823137"/>
              <a:gd name="connsiteY2" fmla="*/ 1091487 h 2934802"/>
              <a:gd name="connsiteX3" fmla="*/ 1357194 w 2823137"/>
              <a:gd name="connsiteY3" fmla="*/ 1381773 h 2934802"/>
              <a:gd name="connsiteX4" fmla="*/ 1444280 w 2823137"/>
              <a:gd name="connsiteY4" fmla="*/ 2136516 h 2934802"/>
              <a:gd name="connsiteX5" fmla="*/ 1574908 w 2823137"/>
              <a:gd name="connsiteY5" fmla="*/ 2702573 h 2934802"/>
              <a:gd name="connsiteX6" fmla="*/ 2416737 w 2823137"/>
              <a:gd name="connsiteY6" fmla="*/ 2934802 h 2934802"/>
              <a:gd name="connsiteX7" fmla="*/ 2794108 w 2823137"/>
              <a:gd name="connsiteY7" fmla="*/ 2934802 h 2934802"/>
              <a:gd name="connsiteX8" fmla="*/ 2823137 w 2823137"/>
              <a:gd name="connsiteY8" fmla="*/ 191602 h 2934802"/>
              <a:gd name="connsiteX9" fmla="*/ 181537 w 2823137"/>
              <a:gd name="connsiteY9" fmla="*/ 293202 h 2934802"/>
              <a:gd name="connsiteX0" fmla="*/ 181537 w 2823137"/>
              <a:gd name="connsiteY0" fmla="*/ 101600 h 2743200"/>
              <a:gd name="connsiteX1" fmla="*/ 297651 w 2823137"/>
              <a:gd name="connsiteY1" fmla="*/ 595085 h 2743200"/>
              <a:gd name="connsiteX2" fmla="*/ 834680 w 2823137"/>
              <a:gd name="connsiteY2" fmla="*/ 899885 h 2743200"/>
              <a:gd name="connsiteX3" fmla="*/ 1357194 w 2823137"/>
              <a:gd name="connsiteY3" fmla="*/ 1190171 h 2743200"/>
              <a:gd name="connsiteX4" fmla="*/ 1444280 w 2823137"/>
              <a:gd name="connsiteY4" fmla="*/ 1944914 h 2743200"/>
              <a:gd name="connsiteX5" fmla="*/ 1574908 w 2823137"/>
              <a:gd name="connsiteY5" fmla="*/ 2510971 h 2743200"/>
              <a:gd name="connsiteX6" fmla="*/ 2416737 w 2823137"/>
              <a:gd name="connsiteY6" fmla="*/ 2743200 h 2743200"/>
              <a:gd name="connsiteX7" fmla="*/ 2794108 w 2823137"/>
              <a:gd name="connsiteY7" fmla="*/ 2743200 h 2743200"/>
              <a:gd name="connsiteX8" fmla="*/ 2823137 w 2823137"/>
              <a:gd name="connsiteY8" fmla="*/ 0 h 2743200"/>
              <a:gd name="connsiteX9" fmla="*/ 181537 w 2823137"/>
              <a:gd name="connsiteY9" fmla="*/ 101600 h 2743200"/>
              <a:gd name="connsiteX0" fmla="*/ 80328 w 2721928"/>
              <a:gd name="connsiteY0" fmla="*/ 101600 h 2743200"/>
              <a:gd name="connsiteX1" fmla="*/ 733471 w 2721928"/>
              <a:gd name="connsiteY1" fmla="*/ 899885 h 2743200"/>
              <a:gd name="connsiteX2" fmla="*/ 1255985 w 2721928"/>
              <a:gd name="connsiteY2" fmla="*/ 1190171 h 2743200"/>
              <a:gd name="connsiteX3" fmla="*/ 1343071 w 2721928"/>
              <a:gd name="connsiteY3" fmla="*/ 1944914 h 2743200"/>
              <a:gd name="connsiteX4" fmla="*/ 1473699 w 2721928"/>
              <a:gd name="connsiteY4" fmla="*/ 2510971 h 2743200"/>
              <a:gd name="connsiteX5" fmla="*/ 2315528 w 2721928"/>
              <a:gd name="connsiteY5" fmla="*/ 2743200 h 2743200"/>
              <a:gd name="connsiteX6" fmla="*/ 2692899 w 2721928"/>
              <a:gd name="connsiteY6" fmla="*/ 2743200 h 2743200"/>
              <a:gd name="connsiteX7" fmla="*/ 2721928 w 2721928"/>
              <a:gd name="connsiteY7" fmla="*/ 0 h 2743200"/>
              <a:gd name="connsiteX8" fmla="*/ 80328 w 2721928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75859 w 2754716"/>
              <a:gd name="connsiteY3" fmla="*/ 1944914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3116 w 2754716"/>
              <a:gd name="connsiteY0" fmla="*/ 101600 h 2743200"/>
              <a:gd name="connsiteX1" fmla="*/ 563059 w 2754716"/>
              <a:gd name="connsiteY1" fmla="*/ 957942 h 2743200"/>
              <a:gd name="connsiteX2" fmla="*/ 1288773 w 2754716"/>
              <a:gd name="connsiteY2" fmla="*/ 1190171 h 2743200"/>
              <a:gd name="connsiteX3" fmla="*/ 1303287 w 2754716"/>
              <a:gd name="connsiteY3" fmla="*/ 2191657 h 2743200"/>
              <a:gd name="connsiteX4" fmla="*/ 1506487 w 2754716"/>
              <a:gd name="connsiteY4" fmla="*/ 2510971 h 2743200"/>
              <a:gd name="connsiteX5" fmla="*/ 2348316 w 2754716"/>
              <a:gd name="connsiteY5" fmla="*/ 2743200 h 2743200"/>
              <a:gd name="connsiteX6" fmla="*/ 2725687 w 2754716"/>
              <a:gd name="connsiteY6" fmla="*/ 2743200 h 2743200"/>
              <a:gd name="connsiteX7" fmla="*/ 2754716 w 2754716"/>
              <a:gd name="connsiteY7" fmla="*/ 0 h 2743200"/>
              <a:gd name="connsiteX8" fmla="*/ 113116 w 2754716"/>
              <a:gd name="connsiteY8" fmla="*/ 101600 h 2743200"/>
              <a:gd name="connsiteX0" fmla="*/ 114502 w 2756102"/>
              <a:gd name="connsiteY0" fmla="*/ 101600 h 2743200"/>
              <a:gd name="connsiteX1" fmla="*/ 564445 w 2756102"/>
              <a:gd name="connsiteY1" fmla="*/ 957942 h 2743200"/>
              <a:gd name="connsiteX2" fmla="*/ 1362731 w 2756102"/>
              <a:gd name="connsiteY2" fmla="*/ 1349828 h 2743200"/>
              <a:gd name="connsiteX3" fmla="*/ 1304673 w 2756102"/>
              <a:gd name="connsiteY3" fmla="*/ 2191657 h 2743200"/>
              <a:gd name="connsiteX4" fmla="*/ 1507873 w 2756102"/>
              <a:gd name="connsiteY4" fmla="*/ 2510971 h 2743200"/>
              <a:gd name="connsiteX5" fmla="*/ 2349702 w 2756102"/>
              <a:gd name="connsiteY5" fmla="*/ 2743200 h 2743200"/>
              <a:gd name="connsiteX6" fmla="*/ 2727073 w 2756102"/>
              <a:gd name="connsiteY6" fmla="*/ 2743200 h 2743200"/>
              <a:gd name="connsiteX7" fmla="*/ 2756102 w 2756102"/>
              <a:gd name="connsiteY7" fmla="*/ 0 h 2743200"/>
              <a:gd name="connsiteX8" fmla="*/ 114502 w 2756102"/>
              <a:gd name="connsiteY8" fmla="*/ 101600 h 2743200"/>
              <a:gd name="connsiteX0" fmla="*/ 139540 w 2781140"/>
              <a:gd name="connsiteY0" fmla="*/ 101600 h 2743200"/>
              <a:gd name="connsiteX1" fmla="*/ 473369 w 2781140"/>
              <a:gd name="connsiteY1" fmla="*/ 957942 h 2743200"/>
              <a:gd name="connsiteX2" fmla="*/ 1387769 w 2781140"/>
              <a:gd name="connsiteY2" fmla="*/ 1349828 h 2743200"/>
              <a:gd name="connsiteX3" fmla="*/ 1329711 w 2781140"/>
              <a:gd name="connsiteY3" fmla="*/ 2191657 h 2743200"/>
              <a:gd name="connsiteX4" fmla="*/ 1532911 w 2781140"/>
              <a:gd name="connsiteY4" fmla="*/ 2510971 h 2743200"/>
              <a:gd name="connsiteX5" fmla="*/ 2374740 w 2781140"/>
              <a:gd name="connsiteY5" fmla="*/ 2743200 h 2743200"/>
              <a:gd name="connsiteX6" fmla="*/ 2752111 w 2781140"/>
              <a:gd name="connsiteY6" fmla="*/ 2743200 h 2743200"/>
              <a:gd name="connsiteX7" fmla="*/ 2781140 w 2781140"/>
              <a:gd name="connsiteY7" fmla="*/ 0 h 2743200"/>
              <a:gd name="connsiteX8" fmla="*/ 139540 w 2781140"/>
              <a:gd name="connsiteY8" fmla="*/ 101600 h 2743200"/>
              <a:gd name="connsiteX0" fmla="*/ 28015 w 2669615"/>
              <a:gd name="connsiteY0" fmla="*/ 101600 h 2743200"/>
              <a:gd name="connsiteX1" fmla="*/ 1276244 w 2669615"/>
              <a:gd name="connsiteY1" fmla="*/ 1349828 h 2743200"/>
              <a:gd name="connsiteX2" fmla="*/ 1218186 w 2669615"/>
              <a:gd name="connsiteY2" fmla="*/ 2191657 h 2743200"/>
              <a:gd name="connsiteX3" fmla="*/ 1421386 w 2669615"/>
              <a:gd name="connsiteY3" fmla="*/ 2510971 h 2743200"/>
              <a:gd name="connsiteX4" fmla="*/ 2263215 w 2669615"/>
              <a:gd name="connsiteY4" fmla="*/ 2743200 h 2743200"/>
              <a:gd name="connsiteX5" fmla="*/ 2640586 w 2669615"/>
              <a:gd name="connsiteY5" fmla="*/ 2743200 h 2743200"/>
              <a:gd name="connsiteX6" fmla="*/ 2669615 w 2669615"/>
              <a:gd name="connsiteY6" fmla="*/ 0 h 2743200"/>
              <a:gd name="connsiteX7" fmla="*/ 28015 w 2669615"/>
              <a:gd name="connsiteY7" fmla="*/ 101600 h 2743200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1415577 w 2663806"/>
              <a:gd name="connsiteY3" fmla="*/ 2766873 h 2999102"/>
              <a:gd name="connsiteX4" fmla="*/ 2257406 w 2663806"/>
              <a:gd name="connsiteY4" fmla="*/ 2999102 h 2999102"/>
              <a:gd name="connsiteX5" fmla="*/ 2634777 w 2663806"/>
              <a:gd name="connsiteY5" fmla="*/ 2999102 h 2999102"/>
              <a:gd name="connsiteX6" fmla="*/ 2663806 w 2663806"/>
              <a:gd name="connsiteY6" fmla="*/ 255902 h 2999102"/>
              <a:gd name="connsiteX7" fmla="*/ 22206 w 2663806"/>
              <a:gd name="connsiteY7" fmla="*/ 357502 h 2999102"/>
              <a:gd name="connsiteX0" fmla="*/ 22206 w 2663806"/>
              <a:gd name="connsiteY0" fmla="*/ 357502 h 2999102"/>
              <a:gd name="connsiteX1" fmla="*/ 1270435 w 2663806"/>
              <a:gd name="connsiteY1" fmla="*/ 1605730 h 2999102"/>
              <a:gd name="connsiteX2" fmla="*/ 1212377 w 2663806"/>
              <a:gd name="connsiteY2" fmla="*/ 2447559 h 2999102"/>
              <a:gd name="connsiteX3" fmla="*/ 2257406 w 2663806"/>
              <a:gd name="connsiteY3" fmla="*/ 2999102 h 2999102"/>
              <a:gd name="connsiteX4" fmla="*/ 2634777 w 2663806"/>
              <a:gd name="connsiteY4" fmla="*/ 2999102 h 2999102"/>
              <a:gd name="connsiteX5" fmla="*/ 2663806 w 2663806"/>
              <a:gd name="connsiteY5" fmla="*/ 255902 h 2999102"/>
              <a:gd name="connsiteX6" fmla="*/ 22206 w 2663806"/>
              <a:gd name="connsiteY6" fmla="*/ 357502 h 2999102"/>
              <a:gd name="connsiteX0" fmla="*/ 22206 w 2663806"/>
              <a:gd name="connsiteY0" fmla="*/ 357502 h 3249590"/>
              <a:gd name="connsiteX1" fmla="*/ 1270435 w 2663806"/>
              <a:gd name="connsiteY1" fmla="*/ 1605730 h 3249590"/>
              <a:gd name="connsiteX2" fmla="*/ 1212377 w 2663806"/>
              <a:gd name="connsiteY2" fmla="*/ 2447559 h 3249590"/>
              <a:gd name="connsiteX3" fmla="*/ 2257406 w 2663806"/>
              <a:gd name="connsiteY3" fmla="*/ 2999102 h 3249590"/>
              <a:gd name="connsiteX4" fmla="*/ 2634777 w 2663806"/>
              <a:gd name="connsiteY4" fmla="*/ 2999102 h 3249590"/>
              <a:gd name="connsiteX5" fmla="*/ 2663806 w 2663806"/>
              <a:gd name="connsiteY5" fmla="*/ 255902 h 3249590"/>
              <a:gd name="connsiteX6" fmla="*/ 22206 w 2663806"/>
              <a:gd name="connsiteY6" fmla="*/ 357502 h 3249590"/>
              <a:gd name="connsiteX0" fmla="*/ 22206 w 2663806"/>
              <a:gd name="connsiteY0" fmla="*/ 357502 h 3213196"/>
              <a:gd name="connsiteX1" fmla="*/ 1270435 w 2663806"/>
              <a:gd name="connsiteY1" fmla="*/ 1605730 h 3213196"/>
              <a:gd name="connsiteX2" fmla="*/ 1212377 w 2663806"/>
              <a:gd name="connsiteY2" fmla="*/ 2447559 h 3213196"/>
              <a:gd name="connsiteX3" fmla="*/ 1691349 w 2663806"/>
              <a:gd name="connsiteY3" fmla="*/ 2882988 h 3213196"/>
              <a:gd name="connsiteX4" fmla="*/ 2634777 w 2663806"/>
              <a:gd name="connsiteY4" fmla="*/ 2999102 h 3213196"/>
              <a:gd name="connsiteX5" fmla="*/ 2663806 w 2663806"/>
              <a:gd name="connsiteY5" fmla="*/ 255902 h 3213196"/>
              <a:gd name="connsiteX6" fmla="*/ 22206 w 2663806"/>
              <a:gd name="connsiteY6" fmla="*/ 357502 h 3213196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206 w 2663806"/>
              <a:gd name="connsiteY0" fmla="*/ 357502 h 3071535"/>
              <a:gd name="connsiteX1" fmla="*/ 1270435 w 2663806"/>
              <a:gd name="connsiteY1" fmla="*/ 1605730 h 3071535"/>
              <a:gd name="connsiteX2" fmla="*/ 1212377 w 2663806"/>
              <a:gd name="connsiteY2" fmla="*/ 2447559 h 3071535"/>
              <a:gd name="connsiteX3" fmla="*/ 1691349 w 2663806"/>
              <a:gd name="connsiteY3" fmla="*/ 2882988 h 3071535"/>
              <a:gd name="connsiteX4" fmla="*/ 2634777 w 2663806"/>
              <a:gd name="connsiteY4" fmla="*/ 2999102 h 3071535"/>
              <a:gd name="connsiteX5" fmla="*/ 2663806 w 2663806"/>
              <a:gd name="connsiteY5" fmla="*/ 255902 h 3071535"/>
              <a:gd name="connsiteX6" fmla="*/ 22206 w 2663806"/>
              <a:gd name="connsiteY6" fmla="*/ 357502 h 3071535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48340"/>
              <a:gd name="connsiteX1" fmla="*/ 1270622 w 2663993"/>
              <a:gd name="connsiteY1" fmla="*/ 1605730 h 3048340"/>
              <a:gd name="connsiteX2" fmla="*/ 1285135 w 2663993"/>
              <a:gd name="connsiteY2" fmla="*/ 2607216 h 3048340"/>
              <a:gd name="connsiteX3" fmla="*/ 1691536 w 2663993"/>
              <a:gd name="connsiteY3" fmla="*/ 2882988 h 3048340"/>
              <a:gd name="connsiteX4" fmla="*/ 2634964 w 2663993"/>
              <a:gd name="connsiteY4" fmla="*/ 2999102 h 3048340"/>
              <a:gd name="connsiteX5" fmla="*/ 2663993 w 2663993"/>
              <a:gd name="connsiteY5" fmla="*/ 255902 h 3048340"/>
              <a:gd name="connsiteX6" fmla="*/ 22393 w 2663993"/>
              <a:gd name="connsiteY6" fmla="*/ 357502 h 3048340"/>
              <a:gd name="connsiteX0" fmla="*/ 22393 w 2663993"/>
              <a:gd name="connsiteY0" fmla="*/ 357502 h 3063639"/>
              <a:gd name="connsiteX1" fmla="*/ 1270622 w 2663993"/>
              <a:gd name="connsiteY1" fmla="*/ 1605730 h 3063639"/>
              <a:gd name="connsiteX2" fmla="*/ 1285135 w 2663993"/>
              <a:gd name="connsiteY2" fmla="*/ 2607216 h 3063639"/>
              <a:gd name="connsiteX3" fmla="*/ 1822165 w 2663993"/>
              <a:gd name="connsiteY3" fmla="*/ 2955560 h 3063639"/>
              <a:gd name="connsiteX4" fmla="*/ 2634964 w 2663993"/>
              <a:gd name="connsiteY4" fmla="*/ 2999102 h 3063639"/>
              <a:gd name="connsiteX5" fmla="*/ 2663993 w 2663993"/>
              <a:gd name="connsiteY5" fmla="*/ 255902 h 3063639"/>
              <a:gd name="connsiteX6" fmla="*/ 22393 w 2663993"/>
              <a:gd name="connsiteY6" fmla="*/ 357502 h 3063639"/>
              <a:gd name="connsiteX0" fmla="*/ 22393 w 2663993"/>
              <a:gd name="connsiteY0" fmla="*/ 357502 h 3135854"/>
              <a:gd name="connsiteX1" fmla="*/ 1270622 w 2663993"/>
              <a:gd name="connsiteY1" fmla="*/ 1605730 h 3135854"/>
              <a:gd name="connsiteX2" fmla="*/ 1285135 w 2663993"/>
              <a:gd name="connsiteY2" fmla="*/ 2607216 h 3135854"/>
              <a:gd name="connsiteX3" fmla="*/ 2634964 w 2663993"/>
              <a:gd name="connsiteY3" fmla="*/ 2999102 h 3135854"/>
              <a:gd name="connsiteX4" fmla="*/ 2663993 w 2663993"/>
              <a:gd name="connsiteY4" fmla="*/ 255902 h 3135854"/>
              <a:gd name="connsiteX5" fmla="*/ 22393 w 2663993"/>
              <a:gd name="connsiteY5" fmla="*/ 357502 h 3135854"/>
              <a:gd name="connsiteX0" fmla="*/ 22858 w 2664458"/>
              <a:gd name="connsiteY0" fmla="*/ 357502 h 3179724"/>
              <a:gd name="connsiteX1" fmla="*/ 1271087 w 2664458"/>
              <a:gd name="connsiteY1" fmla="*/ 1605730 h 3179724"/>
              <a:gd name="connsiteX2" fmla="*/ 1459772 w 2664458"/>
              <a:gd name="connsiteY2" fmla="*/ 2824931 h 3179724"/>
              <a:gd name="connsiteX3" fmla="*/ 2635429 w 2664458"/>
              <a:gd name="connsiteY3" fmla="*/ 2999102 h 3179724"/>
              <a:gd name="connsiteX4" fmla="*/ 2664458 w 2664458"/>
              <a:gd name="connsiteY4" fmla="*/ 255902 h 3179724"/>
              <a:gd name="connsiteX5" fmla="*/ 22858 w 2664458"/>
              <a:gd name="connsiteY5" fmla="*/ 357502 h 3179724"/>
              <a:gd name="connsiteX0" fmla="*/ 22243 w 2663843"/>
              <a:gd name="connsiteY0" fmla="*/ 357502 h 3153564"/>
              <a:gd name="connsiteX1" fmla="*/ 1270472 w 2663843"/>
              <a:gd name="connsiteY1" fmla="*/ 1605730 h 3153564"/>
              <a:gd name="connsiteX2" fmla="*/ 1226929 w 2663843"/>
              <a:gd name="connsiteY2" fmla="*/ 2708817 h 3153564"/>
              <a:gd name="connsiteX3" fmla="*/ 2634814 w 2663843"/>
              <a:gd name="connsiteY3" fmla="*/ 2999102 h 3153564"/>
              <a:gd name="connsiteX4" fmla="*/ 2663843 w 2663843"/>
              <a:gd name="connsiteY4" fmla="*/ 255902 h 3153564"/>
              <a:gd name="connsiteX5" fmla="*/ 22243 w 2663843"/>
              <a:gd name="connsiteY5" fmla="*/ 357502 h 3153564"/>
              <a:gd name="connsiteX0" fmla="*/ 22243 w 2663843"/>
              <a:gd name="connsiteY0" fmla="*/ 357502 h 3158697"/>
              <a:gd name="connsiteX1" fmla="*/ 1270472 w 2663843"/>
              <a:gd name="connsiteY1" fmla="*/ 1605730 h 3158697"/>
              <a:gd name="connsiteX2" fmla="*/ 1226929 w 2663843"/>
              <a:gd name="connsiteY2" fmla="*/ 2708817 h 3158697"/>
              <a:gd name="connsiteX3" fmla="*/ 2634814 w 2663843"/>
              <a:gd name="connsiteY3" fmla="*/ 2999102 h 3158697"/>
              <a:gd name="connsiteX4" fmla="*/ 2663843 w 2663843"/>
              <a:gd name="connsiteY4" fmla="*/ 255902 h 3158697"/>
              <a:gd name="connsiteX5" fmla="*/ 22243 w 2663843"/>
              <a:gd name="connsiteY5" fmla="*/ 357502 h 3158697"/>
              <a:gd name="connsiteX0" fmla="*/ 22585 w 2664185"/>
              <a:gd name="connsiteY0" fmla="*/ 357502 h 3178666"/>
              <a:gd name="connsiteX1" fmla="*/ 1270814 w 2664185"/>
              <a:gd name="connsiteY1" fmla="*/ 1605730 h 3178666"/>
              <a:gd name="connsiteX2" fmla="*/ 1357900 w 2664185"/>
              <a:gd name="connsiteY2" fmla="*/ 2795903 h 3178666"/>
              <a:gd name="connsiteX3" fmla="*/ 2635156 w 2664185"/>
              <a:gd name="connsiteY3" fmla="*/ 2999102 h 3178666"/>
              <a:gd name="connsiteX4" fmla="*/ 2664185 w 2664185"/>
              <a:gd name="connsiteY4" fmla="*/ 255902 h 3178666"/>
              <a:gd name="connsiteX5" fmla="*/ 22585 w 2664185"/>
              <a:gd name="connsiteY5" fmla="*/ 357502 h 3178666"/>
              <a:gd name="connsiteX0" fmla="*/ 22319 w 2663919"/>
              <a:gd name="connsiteY0" fmla="*/ 357502 h 3137677"/>
              <a:gd name="connsiteX1" fmla="*/ 1270548 w 2663919"/>
              <a:gd name="connsiteY1" fmla="*/ 1605730 h 3137677"/>
              <a:gd name="connsiteX2" fmla="*/ 1256034 w 2663919"/>
              <a:gd name="connsiteY2" fmla="*/ 2592703 h 3137677"/>
              <a:gd name="connsiteX3" fmla="*/ 2634890 w 2663919"/>
              <a:gd name="connsiteY3" fmla="*/ 2999102 h 3137677"/>
              <a:gd name="connsiteX4" fmla="*/ 2663919 w 2663919"/>
              <a:gd name="connsiteY4" fmla="*/ 255902 h 3137677"/>
              <a:gd name="connsiteX5" fmla="*/ 22319 w 2663919"/>
              <a:gd name="connsiteY5" fmla="*/ 357502 h 3137677"/>
              <a:gd name="connsiteX0" fmla="*/ 22319 w 2663919"/>
              <a:gd name="connsiteY0" fmla="*/ 357502 h 2999102"/>
              <a:gd name="connsiteX1" fmla="*/ 1270548 w 2663919"/>
              <a:gd name="connsiteY1" fmla="*/ 1605730 h 2999102"/>
              <a:gd name="connsiteX2" fmla="*/ 1256034 w 2663919"/>
              <a:gd name="connsiteY2" fmla="*/ 2592703 h 2999102"/>
              <a:gd name="connsiteX3" fmla="*/ 2634890 w 2663919"/>
              <a:gd name="connsiteY3" fmla="*/ 2999102 h 2999102"/>
              <a:gd name="connsiteX4" fmla="*/ 2663919 w 2663919"/>
              <a:gd name="connsiteY4" fmla="*/ 255902 h 2999102"/>
              <a:gd name="connsiteX5" fmla="*/ 22319 w 2663919"/>
              <a:gd name="connsiteY5" fmla="*/ 357502 h 2999102"/>
              <a:gd name="connsiteX0" fmla="*/ 22319 w 2663919"/>
              <a:gd name="connsiteY0" fmla="*/ 357502 h 3027460"/>
              <a:gd name="connsiteX1" fmla="*/ 1270548 w 2663919"/>
              <a:gd name="connsiteY1" fmla="*/ 1605730 h 3027460"/>
              <a:gd name="connsiteX2" fmla="*/ 1256034 w 2663919"/>
              <a:gd name="connsiteY2" fmla="*/ 2592703 h 3027460"/>
              <a:gd name="connsiteX3" fmla="*/ 2634890 w 2663919"/>
              <a:gd name="connsiteY3" fmla="*/ 2999102 h 3027460"/>
              <a:gd name="connsiteX4" fmla="*/ 2663919 w 2663919"/>
              <a:gd name="connsiteY4" fmla="*/ 255902 h 3027460"/>
              <a:gd name="connsiteX5" fmla="*/ 22319 w 2663919"/>
              <a:gd name="connsiteY5" fmla="*/ 357502 h 3027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663919" h="3027460">
                <a:moveTo>
                  <a:pt x="22319" y="357502"/>
                </a:moveTo>
                <a:cubicBezTo>
                  <a:pt x="-180881" y="1119501"/>
                  <a:pt x="1064929" y="1233197"/>
                  <a:pt x="1270548" y="1605730"/>
                </a:cubicBezTo>
                <a:cubicBezTo>
                  <a:pt x="1476167" y="1978263"/>
                  <a:pt x="1101216" y="2331445"/>
                  <a:pt x="1256034" y="2592703"/>
                </a:cubicBezTo>
                <a:cubicBezTo>
                  <a:pt x="1410852" y="2853961"/>
                  <a:pt x="2230908" y="3115216"/>
                  <a:pt x="2634890" y="2999102"/>
                </a:cubicBezTo>
                <a:lnTo>
                  <a:pt x="2663919" y="255902"/>
                </a:lnTo>
                <a:cubicBezTo>
                  <a:pt x="2083347" y="294607"/>
                  <a:pt x="225519" y="-404497"/>
                  <a:pt x="22319" y="357502"/>
                </a:cubicBezTo>
                <a:close/>
              </a:path>
            </a:pathLst>
          </a:custGeom>
          <a:gradFill>
            <a:gsLst>
              <a:gs pos="17000">
                <a:srgbClr val="915BDF"/>
              </a:gs>
              <a:gs pos="60000">
                <a:srgbClr val="3EC0F8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6616700" y="815341"/>
            <a:ext cx="4718401" cy="4090764"/>
          </a:xfrm>
          <a:custGeom>
            <a:avLst/>
            <a:gdLst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223090 w 4934790"/>
              <a:gd name="connsiteY0" fmla="*/ 0 h 3975100"/>
              <a:gd name="connsiteX1" fmla="*/ 896190 w 4934790"/>
              <a:gd name="connsiteY1" fmla="*/ 838200 h 3975100"/>
              <a:gd name="connsiteX2" fmla="*/ 2331290 w 4934790"/>
              <a:gd name="connsiteY2" fmla="*/ 1295400 h 3975100"/>
              <a:gd name="connsiteX3" fmla="*/ 3359990 w 4934790"/>
              <a:gd name="connsiteY3" fmla="*/ 1739900 h 3975100"/>
              <a:gd name="connsiteX4" fmla="*/ 3575890 w 4934790"/>
              <a:gd name="connsiteY4" fmla="*/ 2705100 h 3975100"/>
              <a:gd name="connsiteX5" fmla="*/ 3245690 w 4934790"/>
              <a:gd name="connsiteY5" fmla="*/ 3213100 h 3975100"/>
              <a:gd name="connsiteX6" fmla="*/ 3855290 w 4934790"/>
              <a:gd name="connsiteY6" fmla="*/ 3911600 h 3975100"/>
              <a:gd name="connsiteX7" fmla="*/ 4934790 w 4934790"/>
              <a:gd name="connsiteY7" fmla="*/ 3975100 h 3975100"/>
              <a:gd name="connsiteX8" fmla="*/ 4858590 w 4934790"/>
              <a:gd name="connsiteY8" fmla="*/ 88900 h 3975100"/>
              <a:gd name="connsiteX9" fmla="*/ 223090 w 493479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22600 w 4711700"/>
              <a:gd name="connsiteY5" fmla="*/ 32131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2108200 w 4711700"/>
              <a:gd name="connsiteY2" fmla="*/ 1295400 h 3975100"/>
              <a:gd name="connsiteX3" fmla="*/ 3136900 w 4711700"/>
              <a:gd name="connsiteY3" fmla="*/ 1739900 h 3975100"/>
              <a:gd name="connsiteX4" fmla="*/ 3352800 w 4711700"/>
              <a:gd name="connsiteY4" fmla="*/ 2705100 h 3975100"/>
              <a:gd name="connsiteX5" fmla="*/ 3073400 w 4711700"/>
              <a:gd name="connsiteY5" fmla="*/ 3327400 h 3975100"/>
              <a:gd name="connsiteX6" fmla="*/ 3632200 w 4711700"/>
              <a:gd name="connsiteY6" fmla="*/ 3911600 h 3975100"/>
              <a:gd name="connsiteX7" fmla="*/ 4711700 w 4711700"/>
              <a:gd name="connsiteY7" fmla="*/ 3975100 h 3975100"/>
              <a:gd name="connsiteX8" fmla="*/ 4635500 w 4711700"/>
              <a:gd name="connsiteY8" fmla="*/ 88900 h 3975100"/>
              <a:gd name="connsiteX9" fmla="*/ 0 w 4711700"/>
              <a:gd name="connsiteY9" fmla="*/ 0 h 3975100"/>
              <a:gd name="connsiteX0" fmla="*/ 0 w 4711700"/>
              <a:gd name="connsiteY0" fmla="*/ 0 h 3975100"/>
              <a:gd name="connsiteX1" fmla="*/ 673100 w 4711700"/>
              <a:gd name="connsiteY1" fmla="*/ 8382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352800 w 4711700"/>
              <a:gd name="connsiteY3" fmla="*/ 2705100 h 3975100"/>
              <a:gd name="connsiteX4" fmla="*/ 3073400 w 4711700"/>
              <a:gd name="connsiteY4" fmla="*/ 3327400 h 3975100"/>
              <a:gd name="connsiteX5" fmla="*/ 3632200 w 4711700"/>
              <a:gd name="connsiteY5" fmla="*/ 3911600 h 3975100"/>
              <a:gd name="connsiteX6" fmla="*/ 4711700 w 4711700"/>
              <a:gd name="connsiteY6" fmla="*/ 3975100 h 3975100"/>
              <a:gd name="connsiteX7" fmla="*/ 4635500 w 4711700"/>
              <a:gd name="connsiteY7" fmla="*/ 88900 h 3975100"/>
              <a:gd name="connsiteX8" fmla="*/ 0 w 4711700"/>
              <a:gd name="connsiteY8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75100"/>
              <a:gd name="connsiteX1" fmla="*/ 812800 w 4711700"/>
              <a:gd name="connsiteY1" fmla="*/ 1003300 h 3975100"/>
              <a:gd name="connsiteX2" fmla="*/ 3136900 w 4711700"/>
              <a:gd name="connsiteY2" fmla="*/ 1739900 h 3975100"/>
              <a:gd name="connsiteX3" fmla="*/ 3073400 w 4711700"/>
              <a:gd name="connsiteY3" fmla="*/ 3327400 h 3975100"/>
              <a:gd name="connsiteX4" fmla="*/ 3632200 w 4711700"/>
              <a:gd name="connsiteY4" fmla="*/ 3911600 h 3975100"/>
              <a:gd name="connsiteX5" fmla="*/ 4711700 w 4711700"/>
              <a:gd name="connsiteY5" fmla="*/ 3975100 h 3975100"/>
              <a:gd name="connsiteX6" fmla="*/ 4635500 w 4711700"/>
              <a:gd name="connsiteY6" fmla="*/ 88900 h 3975100"/>
              <a:gd name="connsiteX7" fmla="*/ 0 w 4711700"/>
              <a:gd name="connsiteY7" fmla="*/ 0 h 3975100"/>
              <a:gd name="connsiteX0" fmla="*/ 0 w 4711700"/>
              <a:gd name="connsiteY0" fmla="*/ 0 h 3981695"/>
              <a:gd name="connsiteX1" fmla="*/ 812800 w 4711700"/>
              <a:gd name="connsiteY1" fmla="*/ 1003300 h 3981695"/>
              <a:gd name="connsiteX2" fmla="*/ 3136900 w 4711700"/>
              <a:gd name="connsiteY2" fmla="*/ 1739900 h 3981695"/>
              <a:gd name="connsiteX3" fmla="*/ 3073400 w 4711700"/>
              <a:gd name="connsiteY3" fmla="*/ 3327400 h 3981695"/>
              <a:gd name="connsiteX4" fmla="*/ 3632200 w 4711700"/>
              <a:gd name="connsiteY4" fmla="*/ 3911600 h 3981695"/>
              <a:gd name="connsiteX5" fmla="*/ 4711700 w 4711700"/>
              <a:gd name="connsiteY5" fmla="*/ 3975100 h 3981695"/>
              <a:gd name="connsiteX6" fmla="*/ 4635500 w 4711700"/>
              <a:gd name="connsiteY6" fmla="*/ 88900 h 3981695"/>
              <a:gd name="connsiteX7" fmla="*/ 0 w 4711700"/>
              <a:gd name="connsiteY7" fmla="*/ 0 h 3981695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1700"/>
              <a:gd name="connsiteY0" fmla="*/ 0 h 4025253"/>
              <a:gd name="connsiteX1" fmla="*/ 812800 w 4711700"/>
              <a:gd name="connsiteY1" fmla="*/ 1003300 h 4025253"/>
              <a:gd name="connsiteX2" fmla="*/ 3136900 w 4711700"/>
              <a:gd name="connsiteY2" fmla="*/ 1739900 h 4025253"/>
              <a:gd name="connsiteX3" fmla="*/ 3073400 w 4711700"/>
              <a:gd name="connsiteY3" fmla="*/ 3327400 h 4025253"/>
              <a:gd name="connsiteX4" fmla="*/ 3568700 w 4711700"/>
              <a:gd name="connsiteY4" fmla="*/ 3975100 h 4025253"/>
              <a:gd name="connsiteX5" fmla="*/ 4711700 w 4711700"/>
              <a:gd name="connsiteY5" fmla="*/ 3975100 h 4025253"/>
              <a:gd name="connsiteX6" fmla="*/ 4635500 w 4711700"/>
              <a:gd name="connsiteY6" fmla="*/ 88900 h 4025253"/>
              <a:gd name="connsiteX7" fmla="*/ 0 w 4711700"/>
              <a:gd name="connsiteY7" fmla="*/ 0 h 4025253"/>
              <a:gd name="connsiteX0" fmla="*/ 0 w 4717888"/>
              <a:gd name="connsiteY0" fmla="*/ 10160 h 4035413"/>
              <a:gd name="connsiteX1" fmla="*/ 812800 w 4717888"/>
              <a:gd name="connsiteY1" fmla="*/ 1013460 h 4035413"/>
              <a:gd name="connsiteX2" fmla="*/ 3136900 w 4717888"/>
              <a:gd name="connsiteY2" fmla="*/ 1750060 h 4035413"/>
              <a:gd name="connsiteX3" fmla="*/ 3073400 w 4717888"/>
              <a:gd name="connsiteY3" fmla="*/ 3337560 h 4035413"/>
              <a:gd name="connsiteX4" fmla="*/ 3568700 w 4717888"/>
              <a:gd name="connsiteY4" fmla="*/ 3985260 h 4035413"/>
              <a:gd name="connsiteX5" fmla="*/ 4711700 w 4717888"/>
              <a:gd name="connsiteY5" fmla="*/ 3985260 h 4035413"/>
              <a:gd name="connsiteX6" fmla="*/ 4711700 w 4717888"/>
              <a:gd name="connsiteY6" fmla="*/ 0 h 4035413"/>
              <a:gd name="connsiteX7" fmla="*/ 0 w 4717888"/>
              <a:gd name="connsiteY7" fmla="*/ 10160 h 4035413"/>
              <a:gd name="connsiteX0" fmla="*/ 0 w 4720272"/>
              <a:gd name="connsiteY0" fmla="*/ 10160 h 4035413"/>
              <a:gd name="connsiteX1" fmla="*/ 812800 w 4720272"/>
              <a:gd name="connsiteY1" fmla="*/ 1013460 h 4035413"/>
              <a:gd name="connsiteX2" fmla="*/ 3136900 w 4720272"/>
              <a:gd name="connsiteY2" fmla="*/ 1750060 h 4035413"/>
              <a:gd name="connsiteX3" fmla="*/ 3073400 w 4720272"/>
              <a:gd name="connsiteY3" fmla="*/ 3337560 h 4035413"/>
              <a:gd name="connsiteX4" fmla="*/ 3568700 w 4720272"/>
              <a:gd name="connsiteY4" fmla="*/ 3985260 h 4035413"/>
              <a:gd name="connsiteX5" fmla="*/ 4711700 w 4720272"/>
              <a:gd name="connsiteY5" fmla="*/ 3985260 h 4035413"/>
              <a:gd name="connsiteX6" fmla="*/ 4711700 w 4720272"/>
              <a:gd name="connsiteY6" fmla="*/ 0 h 4035413"/>
              <a:gd name="connsiteX7" fmla="*/ 0 w 4720272"/>
              <a:gd name="connsiteY7" fmla="*/ 10160 h 4035413"/>
              <a:gd name="connsiteX0" fmla="*/ 0 w 4720272"/>
              <a:gd name="connsiteY0" fmla="*/ 10160 h 4054202"/>
              <a:gd name="connsiteX1" fmla="*/ 812800 w 4720272"/>
              <a:gd name="connsiteY1" fmla="*/ 1013460 h 4054202"/>
              <a:gd name="connsiteX2" fmla="*/ 3136900 w 4720272"/>
              <a:gd name="connsiteY2" fmla="*/ 1750060 h 4054202"/>
              <a:gd name="connsiteX3" fmla="*/ 3073400 w 4720272"/>
              <a:gd name="connsiteY3" fmla="*/ 3337560 h 4054202"/>
              <a:gd name="connsiteX4" fmla="*/ 3568700 w 4720272"/>
              <a:gd name="connsiteY4" fmla="*/ 3985260 h 4054202"/>
              <a:gd name="connsiteX5" fmla="*/ 4711700 w 4720272"/>
              <a:gd name="connsiteY5" fmla="*/ 3985260 h 4054202"/>
              <a:gd name="connsiteX6" fmla="*/ 4711700 w 4720272"/>
              <a:gd name="connsiteY6" fmla="*/ 0 h 4054202"/>
              <a:gd name="connsiteX7" fmla="*/ 0 w 4720272"/>
              <a:gd name="connsiteY7" fmla="*/ 10160 h 4054202"/>
              <a:gd name="connsiteX0" fmla="*/ 0 w 4720272"/>
              <a:gd name="connsiteY0" fmla="*/ 10160 h 4061426"/>
              <a:gd name="connsiteX1" fmla="*/ 812800 w 4720272"/>
              <a:gd name="connsiteY1" fmla="*/ 1013460 h 4061426"/>
              <a:gd name="connsiteX2" fmla="*/ 3136900 w 4720272"/>
              <a:gd name="connsiteY2" fmla="*/ 1750060 h 4061426"/>
              <a:gd name="connsiteX3" fmla="*/ 3073400 w 4720272"/>
              <a:gd name="connsiteY3" fmla="*/ 3337560 h 4061426"/>
              <a:gd name="connsiteX4" fmla="*/ 3568700 w 4720272"/>
              <a:gd name="connsiteY4" fmla="*/ 3985260 h 4061426"/>
              <a:gd name="connsiteX5" fmla="*/ 4711700 w 4720272"/>
              <a:gd name="connsiteY5" fmla="*/ 3985260 h 4061426"/>
              <a:gd name="connsiteX6" fmla="*/ 4711700 w 4720272"/>
              <a:gd name="connsiteY6" fmla="*/ 0 h 4061426"/>
              <a:gd name="connsiteX7" fmla="*/ 0 w 4720272"/>
              <a:gd name="connsiteY7" fmla="*/ 10160 h 4061426"/>
              <a:gd name="connsiteX0" fmla="*/ 0 w 4724879"/>
              <a:gd name="connsiteY0" fmla="*/ 10160 h 4061426"/>
              <a:gd name="connsiteX1" fmla="*/ 812800 w 4724879"/>
              <a:gd name="connsiteY1" fmla="*/ 1013460 h 4061426"/>
              <a:gd name="connsiteX2" fmla="*/ 3136900 w 4724879"/>
              <a:gd name="connsiteY2" fmla="*/ 1750060 h 4061426"/>
              <a:gd name="connsiteX3" fmla="*/ 3073400 w 4724879"/>
              <a:gd name="connsiteY3" fmla="*/ 3337560 h 4061426"/>
              <a:gd name="connsiteX4" fmla="*/ 3568700 w 4724879"/>
              <a:gd name="connsiteY4" fmla="*/ 3985260 h 4061426"/>
              <a:gd name="connsiteX5" fmla="*/ 4711700 w 4724879"/>
              <a:gd name="connsiteY5" fmla="*/ 3985260 h 4061426"/>
              <a:gd name="connsiteX6" fmla="*/ 4711700 w 4724879"/>
              <a:gd name="connsiteY6" fmla="*/ 0 h 4061426"/>
              <a:gd name="connsiteX7" fmla="*/ 0 w 4724879"/>
              <a:gd name="connsiteY7" fmla="*/ 10160 h 4061426"/>
              <a:gd name="connsiteX0" fmla="*/ 0 w 4718401"/>
              <a:gd name="connsiteY0" fmla="*/ 10160 h 4061426"/>
              <a:gd name="connsiteX1" fmla="*/ 812800 w 4718401"/>
              <a:gd name="connsiteY1" fmla="*/ 1013460 h 4061426"/>
              <a:gd name="connsiteX2" fmla="*/ 3136900 w 4718401"/>
              <a:gd name="connsiteY2" fmla="*/ 1750060 h 4061426"/>
              <a:gd name="connsiteX3" fmla="*/ 3073400 w 4718401"/>
              <a:gd name="connsiteY3" fmla="*/ 3337560 h 4061426"/>
              <a:gd name="connsiteX4" fmla="*/ 3568700 w 4718401"/>
              <a:gd name="connsiteY4" fmla="*/ 3985260 h 4061426"/>
              <a:gd name="connsiteX5" fmla="*/ 4711700 w 4718401"/>
              <a:gd name="connsiteY5" fmla="*/ 3985260 h 4061426"/>
              <a:gd name="connsiteX6" fmla="*/ 4711700 w 4718401"/>
              <a:gd name="connsiteY6" fmla="*/ 0 h 4061426"/>
              <a:gd name="connsiteX7" fmla="*/ 0 w 4718401"/>
              <a:gd name="connsiteY7" fmla="*/ 10160 h 4061426"/>
              <a:gd name="connsiteX0" fmla="*/ 0 w 4718401"/>
              <a:gd name="connsiteY0" fmla="*/ 10160 h 4045922"/>
              <a:gd name="connsiteX1" fmla="*/ 812800 w 4718401"/>
              <a:gd name="connsiteY1" fmla="*/ 1013460 h 4045922"/>
              <a:gd name="connsiteX2" fmla="*/ 3136900 w 4718401"/>
              <a:gd name="connsiteY2" fmla="*/ 1750060 h 4045922"/>
              <a:gd name="connsiteX3" fmla="*/ 2974340 w 4718401"/>
              <a:gd name="connsiteY3" fmla="*/ 3482340 h 4045922"/>
              <a:gd name="connsiteX4" fmla="*/ 3568700 w 4718401"/>
              <a:gd name="connsiteY4" fmla="*/ 3985260 h 4045922"/>
              <a:gd name="connsiteX5" fmla="*/ 4711700 w 4718401"/>
              <a:gd name="connsiteY5" fmla="*/ 3985260 h 4045922"/>
              <a:gd name="connsiteX6" fmla="*/ 4711700 w 4718401"/>
              <a:gd name="connsiteY6" fmla="*/ 0 h 4045922"/>
              <a:gd name="connsiteX7" fmla="*/ 0 w 4718401"/>
              <a:gd name="connsiteY7" fmla="*/ 10160 h 4045922"/>
              <a:gd name="connsiteX0" fmla="*/ 0 w 4718401"/>
              <a:gd name="connsiteY0" fmla="*/ 10160 h 4090764"/>
              <a:gd name="connsiteX1" fmla="*/ 812800 w 4718401"/>
              <a:gd name="connsiteY1" fmla="*/ 1013460 h 4090764"/>
              <a:gd name="connsiteX2" fmla="*/ 3136900 w 4718401"/>
              <a:gd name="connsiteY2" fmla="*/ 1750060 h 4090764"/>
              <a:gd name="connsiteX3" fmla="*/ 2974340 w 4718401"/>
              <a:gd name="connsiteY3" fmla="*/ 3482340 h 4090764"/>
              <a:gd name="connsiteX4" fmla="*/ 3561080 w 4718401"/>
              <a:gd name="connsiteY4" fmla="*/ 4053840 h 4090764"/>
              <a:gd name="connsiteX5" fmla="*/ 4711700 w 4718401"/>
              <a:gd name="connsiteY5" fmla="*/ 3985260 h 4090764"/>
              <a:gd name="connsiteX6" fmla="*/ 4711700 w 4718401"/>
              <a:gd name="connsiteY6" fmla="*/ 0 h 4090764"/>
              <a:gd name="connsiteX7" fmla="*/ 0 w 4718401"/>
              <a:gd name="connsiteY7" fmla="*/ 10160 h 4090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18401" h="4090764">
                <a:moveTo>
                  <a:pt x="0" y="10160"/>
                </a:moveTo>
                <a:cubicBezTo>
                  <a:pt x="127000" y="427143"/>
                  <a:pt x="289983" y="723477"/>
                  <a:pt x="812800" y="1013460"/>
                </a:cubicBezTo>
                <a:cubicBezTo>
                  <a:pt x="1335617" y="1303443"/>
                  <a:pt x="2776643" y="1338580"/>
                  <a:pt x="3136900" y="1750060"/>
                </a:cubicBezTo>
                <a:cubicBezTo>
                  <a:pt x="3497157" y="2161540"/>
                  <a:pt x="2903643" y="3098377"/>
                  <a:pt x="2974340" y="3482340"/>
                </a:cubicBezTo>
                <a:cubicBezTo>
                  <a:pt x="3045037" y="3866303"/>
                  <a:pt x="3271520" y="3970020"/>
                  <a:pt x="3561080" y="4053840"/>
                </a:cubicBezTo>
                <a:cubicBezTo>
                  <a:pt x="3850640" y="4137660"/>
                  <a:pt x="4351867" y="4063153"/>
                  <a:pt x="4711700" y="3985260"/>
                </a:cubicBezTo>
                <a:cubicBezTo>
                  <a:pt x="4719320" y="2682240"/>
                  <a:pt x="4721860" y="1295400"/>
                  <a:pt x="4711700" y="0"/>
                </a:cubicBezTo>
                <a:lnTo>
                  <a:pt x="0" y="10160"/>
                </a:lnTo>
                <a:close/>
              </a:path>
            </a:pathLst>
          </a:custGeom>
          <a:gradFill>
            <a:gsLst>
              <a:gs pos="45000">
                <a:srgbClr val="F074E0"/>
              </a:gs>
              <a:gs pos="0">
                <a:schemeClr val="accent5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7383650" y="825500"/>
            <a:ext cx="2341158" cy="955676"/>
          </a:xfrm>
          <a:custGeom>
            <a:avLst/>
            <a:gdLst>
              <a:gd name="connsiteX0" fmla="*/ 0 w 2341158"/>
              <a:gd name="connsiteY0" fmla="*/ 0 h 955676"/>
              <a:gd name="connsiteX1" fmla="*/ 433174 w 2341158"/>
              <a:gd name="connsiteY1" fmla="*/ 0 h 955676"/>
              <a:gd name="connsiteX2" fmla="*/ 458437 w 2341158"/>
              <a:gd name="connsiteY2" fmla="*/ 79010 h 955676"/>
              <a:gd name="connsiteX3" fmla="*/ 1170579 w 2341158"/>
              <a:gd name="connsiteY3" fmla="*/ 537272 h 955676"/>
              <a:gd name="connsiteX4" fmla="*/ 1882721 w 2341158"/>
              <a:gd name="connsiteY4" fmla="*/ 79010 h 955676"/>
              <a:gd name="connsiteX5" fmla="*/ 1907985 w 2341158"/>
              <a:gd name="connsiteY5" fmla="*/ 0 h 955676"/>
              <a:gd name="connsiteX6" fmla="*/ 2341158 w 2341158"/>
              <a:gd name="connsiteY6" fmla="*/ 0 h 955676"/>
              <a:gd name="connsiteX7" fmla="*/ 2337659 w 2341158"/>
              <a:gd name="connsiteY7" fmla="*/ 22490 h 955676"/>
              <a:gd name="connsiteX8" fmla="*/ 1170579 w 2341158"/>
              <a:gd name="connsiteY8" fmla="*/ 955676 h 955676"/>
              <a:gd name="connsiteX9" fmla="*/ 3499 w 2341158"/>
              <a:gd name="connsiteY9" fmla="*/ 22490 h 955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41158" h="955676">
                <a:moveTo>
                  <a:pt x="0" y="0"/>
                </a:moveTo>
                <a:lnTo>
                  <a:pt x="433174" y="0"/>
                </a:lnTo>
                <a:lnTo>
                  <a:pt x="458437" y="79010"/>
                </a:lnTo>
                <a:cubicBezTo>
                  <a:pt x="575766" y="348311"/>
                  <a:pt x="850443" y="537272"/>
                  <a:pt x="1170579" y="537272"/>
                </a:cubicBezTo>
                <a:cubicBezTo>
                  <a:pt x="1490716" y="537272"/>
                  <a:pt x="1765392" y="348311"/>
                  <a:pt x="1882721" y="79010"/>
                </a:cubicBezTo>
                <a:lnTo>
                  <a:pt x="1907985" y="0"/>
                </a:lnTo>
                <a:lnTo>
                  <a:pt x="2341158" y="0"/>
                </a:lnTo>
                <a:lnTo>
                  <a:pt x="2337659" y="22490"/>
                </a:lnTo>
                <a:cubicBezTo>
                  <a:pt x="2226577" y="555058"/>
                  <a:pt x="1746265" y="955676"/>
                  <a:pt x="1170579" y="955676"/>
                </a:cubicBezTo>
                <a:cubicBezTo>
                  <a:pt x="594893" y="955676"/>
                  <a:pt x="114582" y="555058"/>
                  <a:pt x="3499" y="2249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 rot="13231710">
            <a:off x="10452130" y="-673555"/>
            <a:ext cx="1052266" cy="3545483"/>
          </a:xfrm>
          <a:prstGeom prst="roundRect">
            <a:avLst>
              <a:gd name="adj" fmla="val 42668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13231710">
            <a:off x="7467056" y="5599535"/>
            <a:ext cx="979198" cy="1041762"/>
          </a:xfrm>
          <a:custGeom>
            <a:avLst/>
            <a:gdLst>
              <a:gd name="connsiteX0" fmla="*/ 979198 w 979198"/>
              <a:gd name="connsiteY0" fmla="*/ 204604 h 1041762"/>
              <a:gd name="connsiteX1" fmla="*/ 0 w 979198"/>
              <a:gd name="connsiteY1" fmla="*/ 1041762 h 1041762"/>
              <a:gd name="connsiteX2" fmla="*/ 0 w 979198"/>
              <a:gd name="connsiteY2" fmla="*/ 448981 h 1041762"/>
              <a:gd name="connsiteX3" fmla="*/ 448981 w 979198"/>
              <a:gd name="connsiteY3" fmla="*/ 0 h 1041762"/>
              <a:gd name="connsiteX4" fmla="*/ 603285 w 979198"/>
              <a:gd name="connsiteY4" fmla="*/ 0 h 1041762"/>
              <a:gd name="connsiteX5" fmla="*/ 975587 w 979198"/>
              <a:gd name="connsiteY5" fmla="*/ 197951 h 1041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79198" h="1041762">
                <a:moveTo>
                  <a:pt x="979198" y="204604"/>
                </a:moveTo>
                <a:lnTo>
                  <a:pt x="0" y="1041762"/>
                </a:lnTo>
                <a:lnTo>
                  <a:pt x="0" y="448981"/>
                </a:lnTo>
                <a:cubicBezTo>
                  <a:pt x="0" y="201016"/>
                  <a:pt x="201016" y="0"/>
                  <a:pt x="448981" y="0"/>
                </a:cubicBezTo>
                <a:lnTo>
                  <a:pt x="603285" y="0"/>
                </a:lnTo>
                <a:cubicBezTo>
                  <a:pt x="758263" y="0"/>
                  <a:pt x="894902" y="78522"/>
                  <a:pt x="975587" y="197951"/>
                </a:cubicBez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258557" y="2038150"/>
            <a:ext cx="6510443" cy="1110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.Net</a:t>
            </a:r>
            <a:r>
              <a:rPr lang="en-US" altLang="zh-CN" sz="28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 </a:t>
            </a:r>
            <a:r>
              <a:rPr lang="zh-CN" altLang="en-US" sz="2800" b="1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大作业展示</a:t>
            </a:r>
            <a:endParaRPr lang="en-US" altLang="zh-CN" sz="2800" b="1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JRenderer</a:t>
            </a:r>
            <a:endParaRPr lang="zh-CN" altLang="en-US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1322336" y="3648570"/>
            <a:ext cx="3035300" cy="444500"/>
          </a:xfrm>
          <a:prstGeom prst="roundRect">
            <a:avLst>
              <a:gd name="adj" fmla="val 28096"/>
            </a:avLst>
          </a:prstGeom>
          <a:solidFill>
            <a:schemeClr val="bg1"/>
          </a:solidFill>
          <a:ln>
            <a:noFill/>
          </a:ln>
          <a:effectLst>
            <a:outerShdw blurRad="368300" dist="38100" dir="5400000" sx="101000" sy="101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400" spc="600" dirty="0">
                <a:solidFill>
                  <a:schemeClr val="bg1">
                    <a:lumMod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    THANKS</a:t>
            </a:r>
            <a:endParaRPr lang="zh-CN" altLang="zh-CN" sz="1400" spc="600" dirty="0">
              <a:solidFill>
                <a:schemeClr val="bg1">
                  <a:lumMod val="7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1485577" y="4703522"/>
            <a:ext cx="754743" cy="754743"/>
            <a:chOff x="1915885" y="3100613"/>
            <a:chExt cx="754743" cy="754743"/>
          </a:xfrm>
        </p:grpSpPr>
        <p:sp>
          <p:nvSpPr>
            <p:cNvPr id="38" name="椭圆 37"/>
            <p:cNvSpPr/>
            <p:nvPr/>
          </p:nvSpPr>
          <p:spPr>
            <a:xfrm>
              <a:off x="1915885" y="3100613"/>
              <a:ext cx="754743" cy="754743"/>
            </a:xfrm>
            <a:prstGeom prst="ellipse">
              <a:avLst/>
            </a:prstGeom>
            <a:gradFill flip="none" rotWithShape="1">
              <a:gsLst>
                <a:gs pos="22000">
                  <a:srgbClr val="3B3DFE"/>
                </a:gs>
                <a:gs pos="91000">
                  <a:srgbClr val="7851FE"/>
                </a:gs>
              </a:gsLst>
              <a:lin ang="13800000" scaled="0"/>
              <a:tileRect/>
            </a:gradFill>
            <a:ln>
              <a:noFill/>
            </a:ln>
            <a:effectLst>
              <a:outerShdw blurRad="317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39" name="Group 4"/>
            <p:cNvGrpSpPr>
              <a:grpSpLocks/>
            </p:cNvGrpSpPr>
            <p:nvPr/>
          </p:nvGrpSpPr>
          <p:grpSpPr bwMode="auto">
            <a:xfrm>
              <a:off x="2113256" y="3297984"/>
              <a:ext cx="360000" cy="360000"/>
              <a:chOff x="1" y="4"/>
              <a:chExt cx="1850" cy="1632"/>
            </a:xfrm>
            <a:solidFill>
              <a:schemeClr val="bg1"/>
            </a:solidFill>
          </p:grpSpPr>
          <p:sp>
            <p:nvSpPr>
              <p:cNvPr id="40" name="Freeform 5"/>
              <p:cNvSpPr>
                <a:spLocks noEditPoints="1"/>
              </p:cNvSpPr>
              <p:nvPr/>
            </p:nvSpPr>
            <p:spPr bwMode="auto">
              <a:xfrm>
                <a:off x="1" y="4"/>
                <a:ext cx="1850" cy="1632"/>
              </a:xfrm>
              <a:custGeom>
                <a:avLst/>
                <a:gdLst>
                  <a:gd name="T0" fmla="*/ 680 w 691"/>
                  <a:gd name="T1" fmla="*/ 307 h 609"/>
                  <a:gd name="T2" fmla="*/ 583 w 691"/>
                  <a:gd name="T3" fmla="*/ 0 h 609"/>
                  <a:gd name="T4" fmla="*/ 92 w 691"/>
                  <a:gd name="T5" fmla="*/ 104 h 609"/>
                  <a:gd name="T6" fmla="*/ 115 w 691"/>
                  <a:gd name="T7" fmla="*/ 181 h 609"/>
                  <a:gd name="T8" fmla="*/ 0 w 691"/>
                  <a:gd name="T9" fmla="*/ 211 h 609"/>
                  <a:gd name="T10" fmla="*/ 89 w 691"/>
                  <a:gd name="T11" fmla="*/ 496 h 609"/>
                  <a:gd name="T12" fmla="*/ 210 w 691"/>
                  <a:gd name="T13" fmla="*/ 555 h 609"/>
                  <a:gd name="T14" fmla="*/ 638 w 691"/>
                  <a:gd name="T15" fmla="*/ 375 h 609"/>
                  <a:gd name="T16" fmla="*/ 680 w 691"/>
                  <a:gd name="T17" fmla="*/ 307 h 609"/>
                  <a:gd name="T18" fmla="*/ 128 w 691"/>
                  <a:gd name="T19" fmla="*/ 477 h 609"/>
                  <a:gd name="T20" fmla="*/ 54 w 691"/>
                  <a:gd name="T21" fmla="*/ 243 h 609"/>
                  <a:gd name="T22" fmla="*/ 128 w 691"/>
                  <a:gd name="T23" fmla="*/ 226 h 609"/>
                  <a:gd name="T24" fmla="*/ 219 w 691"/>
                  <a:gd name="T25" fmla="*/ 528 h 609"/>
                  <a:gd name="T26" fmla="*/ 250 w 691"/>
                  <a:gd name="T27" fmla="*/ 509 h 609"/>
                  <a:gd name="T28" fmla="*/ 128 w 691"/>
                  <a:gd name="T29" fmla="*/ 477 h 609"/>
                  <a:gd name="T30" fmla="*/ 624 w 691"/>
                  <a:gd name="T31" fmla="*/ 350 h 609"/>
                  <a:gd name="T32" fmla="*/ 471 w 691"/>
                  <a:gd name="T33" fmla="*/ 411 h 609"/>
                  <a:gd name="T34" fmla="*/ 418 w 691"/>
                  <a:gd name="T35" fmla="*/ 243 h 609"/>
                  <a:gd name="T36" fmla="*/ 245 w 691"/>
                  <a:gd name="T37" fmla="*/ 297 h 609"/>
                  <a:gd name="T38" fmla="*/ 304 w 691"/>
                  <a:gd name="T39" fmla="*/ 483 h 609"/>
                  <a:gd name="T40" fmla="*/ 258 w 691"/>
                  <a:gd name="T41" fmla="*/ 505 h 609"/>
                  <a:gd name="T42" fmla="*/ 168 w 691"/>
                  <a:gd name="T43" fmla="*/ 217 h 609"/>
                  <a:gd name="T44" fmla="*/ 168 w 691"/>
                  <a:gd name="T45" fmla="*/ 217 h 609"/>
                  <a:gd name="T46" fmla="*/ 142 w 691"/>
                  <a:gd name="T47" fmla="*/ 136 h 609"/>
                  <a:gd name="T48" fmla="*/ 571 w 691"/>
                  <a:gd name="T49" fmla="*/ 37 h 609"/>
                  <a:gd name="T50" fmla="*/ 651 w 691"/>
                  <a:gd name="T51" fmla="*/ 292 h 609"/>
                  <a:gd name="T52" fmla="*/ 624 w 691"/>
                  <a:gd name="T53" fmla="*/ 350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91" h="609">
                    <a:moveTo>
                      <a:pt x="680" y="307"/>
                    </a:moveTo>
                    <a:cubicBezTo>
                      <a:pt x="583" y="0"/>
                      <a:pt x="583" y="0"/>
                      <a:pt x="583" y="0"/>
                    </a:cubicBezTo>
                    <a:cubicBezTo>
                      <a:pt x="92" y="104"/>
                      <a:pt x="92" y="104"/>
                      <a:pt x="92" y="104"/>
                    </a:cubicBezTo>
                    <a:cubicBezTo>
                      <a:pt x="115" y="181"/>
                      <a:pt x="115" y="181"/>
                      <a:pt x="115" y="181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11"/>
                      <a:pt x="53" y="383"/>
                      <a:pt x="89" y="496"/>
                    </a:cubicBezTo>
                    <a:cubicBezTo>
                      <a:pt x="124" y="609"/>
                      <a:pt x="210" y="555"/>
                      <a:pt x="210" y="555"/>
                    </a:cubicBezTo>
                    <a:cubicBezTo>
                      <a:pt x="210" y="555"/>
                      <a:pt x="581" y="399"/>
                      <a:pt x="638" y="375"/>
                    </a:cubicBezTo>
                    <a:cubicBezTo>
                      <a:pt x="691" y="353"/>
                      <a:pt x="680" y="307"/>
                      <a:pt x="680" y="307"/>
                    </a:cubicBezTo>
                    <a:close/>
                    <a:moveTo>
                      <a:pt x="128" y="477"/>
                    </a:moveTo>
                    <a:cubicBezTo>
                      <a:pt x="54" y="243"/>
                      <a:pt x="54" y="243"/>
                      <a:pt x="54" y="243"/>
                    </a:cubicBezTo>
                    <a:cubicBezTo>
                      <a:pt x="128" y="226"/>
                      <a:pt x="128" y="226"/>
                      <a:pt x="128" y="226"/>
                    </a:cubicBezTo>
                    <a:cubicBezTo>
                      <a:pt x="219" y="528"/>
                      <a:pt x="219" y="528"/>
                      <a:pt x="219" y="528"/>
                    </a:cubicBezTo>
                    <a:cubicBezTo>
                      <a:pt x="250" y="509"/>
                      <a:pt x="250" y="509"/>
                      <a:pt x="250" y="509"/>
                    </a:cubicBezTo>
                    <a:cubicBezTo>
                      <a:pt x="150" y="563"/>
                      <a:pt x="128" y="477"/>
                      <a:pt x="128" y="477"/>
                    </a:cubicBezTo>
                    <a:close/>
                    <a:moveTo>
                      <a:pt x="624" y="350"/>
                    </a:moveTo>
                    <a:cubicBezTo>
                      <a:pt x="624" y="350"/>
                      <a:pt x="553" y="377"/>
                      <a:pt x="471" y="411"/>
                    </a:cubicBezTo>
                    <a:cubicBezTo>
                      <a:pt x="418" y="243"/>
                      <a:pt x="418" y="243"/>
                      <a:pt x="418" y="243"/>
                    </a:cubicBezTo>
                    <a:cubicBezTo>
                      <a:pt x="245" y="297"/>
                      <a:pt x="245" y="297"/>
                      <a:pt x="245" y="297"/>
                    </a:cubicBezTo>
                    <a:cubicBezTo>
                      <a:pt x="304" y="483"/>
                      <a:pt x="304" y="483"/>
                      <a:pt x="304" y="483"/>
                    </a:cubicBezTo>
                    <a:cubicBezTo>
                      <a:pt x="286" y="491"/>
                      <a:pt x="271" y="498"/>
                      <a:pt x="258" y="505"/>
                    </a:cubicBezTo>
                    <a:cubicBezTo>
                      <a:pt x="168" y="217"/>
                      <a:pt x="168" y="217"/>
                      <a:pt x="168" y="217"/>
                    </a:cubicBezTo>
                    <a:cubicBezTo>
                      <a:pt x="168" y="217"/>
                      <a:pt x="168" y="217"/>
                      <a:pt x="168" y="217"/>
                    </a:cubicBezTo>
                    <a:cubicBezTo>
                      <a:pt x="142" y="136"/>
                      <a:pt x="142" y="136"/>
                      <a:pt x="142" y="136"/>
                    </a:cubicBezTo>
                    <a:cubicBezTo>
                      <a:pt x="571" y="37"/>
                      <a:pt x="571" y="37"/>
                      <a:pt x="571" y="37"/>
                    </a:cubicBezTo>
                    <a:cubicBezTo>
                      <a:pt x="571" y="37"/>
                      <a:pt x="638" y="250"/>
                      <a:pt x="651" y="292"/>
                    </a:cubicBezTo>
                    <a:cubicBezTo>
                      <a:pt x="664" y="333"/>
                      <a:pt x="624" y="350"/>
                      <a:pt x="624" y="3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6"/>
              <p:cNvSpPr>
                <a:spLocks/>
              </p:cNvSpPr>
              <p:nvPr/>
            </p:nvSpPr>
            <p:spPr bwMode="auto">
              <a:xfrm>
                <a:off x="1216" y="532"/>
                <a:ext cx="413" cy="220"/>
              </a:xfrm>
              <a:custGeom>
                <a:avLst/>
                <a:gdLst>
                  <a:gd name="T0" fmla="*/ 383 w 413"/>
                  <a:gd name="T1" fmla="*/ 0 h 220"/>
                  <a:gd name="T2" fmla="*/ 0 w 413"/>
                  <a:gd name="T3" fmla="*/ 123 h 220"/>
                  <a:gd name="T4" fmla="*/ 30 w 413"/>
                  <a:gd name="T5" fmla="*/ 220 h 220"/>
                  <a:gd name="T6" fmla="*/ 413 w 413"/>
                  <a:gd name="T7" fmla="*/ 91 h 220"/>
                  <a:gd name="T8" fmla="*/ 383 w 413"/>
                  <a:gd name="T9" fmla="*/ 0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3" h="220">
                    <a:moveTo>
                      <a:pt x="383" y="0"/>
                    </a:moveTo>
                    <a:lnTo>
                      <a:pt x="0" y="123"/>
                    </a:lnTo>
                    <a:lnTo>
                      <a:pt x="30" y="220"/>
                    </a:lnTo>
                    <a:lnTo>
                      <a:pt x="413" y="91"/>
                    </a:lnTo>
                    <a:lnTo>
                      <a:pt x="38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7"/>
              <p:cNvSpPr>
                <a:spLocks/>
              </p:cNvSpPr>
              <p:nvPr/>
            </p:nvSpPr>
            <p:spPr bwMode="auto">
              <a:xfrm>
                <a:off x="1264" y="679"/>
                <a:ext cx="410" cy="228"/>
              </a:xfrm>
              <a:custGeom>
                <a:avLst/>
                <a:gdLst>
                  <a:gd name="T0" fmla="*/ 0 w 410"/>
                  <a:gd name="T1" fmla="*/ 132 h 228"/>
                  <a:gd name="T2" fmla="*/ 33 w 410"/>
                  <a:gd name="T3" fmla="*/ 228 h 228"/>
                  <a:gd name="T4" fmla="*/ 410 w 410"/>
                  <a:gd name="T5" fmla="*/ 89 h 228"/>
                  <a:gd name="T6" fmla="*/ 381 w 410"/>
                  <a:gd name="T7" fmla="*/ 0 h 228"/>
                  <a:gd name="T8" fmla="*/ 0 w 410"/>
                  <a:gd name="T9" fmla="*/ 132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0" h="228">
                    <a:moveTo>
                      <a:pt x="0" y="132"/>
                    </a:moveTo>
                    <a:lnTo>
                      <a:pt x="33" y="228"/>
                    </a:lnTo>
                    <a:lnTo>
                      <a:pt x="410" y="89"/>
                    </a:lnTo>
                    <a:lnTo>
                      <a:pt x="381" y="0"/>
                    </a:lnTo>
                    <a:lnTo>
                      <a:pt x="0" y="1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8"/>
              <p:cNvSpPr>
                <a:spLocks/>
              </p:cNvSpPr>
              <p:nvPr/>
            </p:nvSpPr>
            <p:spPr bwMode="auto">
              <a:xfrm>
                <a:off x="563" y="368"/>
                <a:ext cx="311" cy="330"/>
              </a:xfrm>
              <a:custGeom>
                <a:avLst/>
                <a:gdLst>
                  <a:gd name="T0" fmla="*/ 64 w 116"/>
                  <a:gd name="T1" fmla="*/ 5 h 123"/>
                  <a:gd name="T2" fmla="*/ 74 w 116"/>
                  <a:gd name="T3" fmla="*/ 34 h 123"/>
                  <a:gd name="T4" fmla="*/ 88 w 116"/>
                  <a:gd name="T5" fmla="*/ 75 h 123"/>
                  <a:gd name="T6" fmla="*/ 88 w 116"/>
                  <a:gd name="T7" fmla="*/ 75 h 123"/>
                  <a:gd name="T8" fmla="*/ 61 w 116"/>
                  <a:gd name="T9" fmla="*/ 45 h 123"/>
                  <a:gd name="T10" fmla="*/ 28 w 116"/>
                  <a:gd name="T11" fmla="*/ 14 h 123"/>
                  <a:gd name="T12" fmla="*/ 0 w 116"/>
                  <a:gd name="T13" fmla="*/ 21 h 123"/>
                  <a:gd name="T14" fmla="*/ 32 w 116"/>
                  <a:gd name="T15" fmla="*/ 123 h 123"/>
                  <a:gd name="T16" fmla="*/ 54 w 116"/>
                  <a:gd name="T17" fmla="*/ 116 h 123"/>
                  <a:gd name="T18" fmla="*/ 44 w 116"/>
                  <a:gd name="T19" fmla="*/ 86 h 123"/>
                  <a:gd name="T20" fmla="*/ 29 w 116"/>
                  <a:gd name="T21" fmla="*/ 42 h 123"/>
                  <a:gd name="T22" fmla="*/ 30 w 116"/>
                  <a:gd name="T23" fmla="*/ 42 h 123"/>
                  <a:gd name="T24" fmla="*/ 59 w 116"/>
                  <a:gd name="T25" fmla="*/ 73 h 123"/>
                  <a:gd name="T26" fmla="*/ 93 w 116"/>
                  <a:gd name="T27" fmla="*/ 105 h 123"/>
                  <a:gd name="T28" fmla="*/ 116 w 116"/>
                  <a:gd name="T29" fmla="*/ 98 h 123"/>
                  <a:gd name="T30" fmla="*/ 86 w 116"/>
                  <a:gd name="T31" fmla="*/ 0 h 123"/>
                  <a:gd name="T32" fmla="*/ 64 w 116"/>
                  <a:gd name="T33" fmla="*/ 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6" h="123">
                    <a:moveTo>
                      <a:pt x="64" y="5"/>
                    </a:moveTo>
                    <a:cubicBezTo>
                      <a:pt x="74" y="34"/>
                      <a:pt x="74" y="34"/>
                      <a:pt x="74" y="34"/>
                    </a:cubicBezTo>
                    <a:cubicBezTo>
                      <a:pt x="78" y="49"/>
                      <a:pt x="83" y="62"/>
                      <a:pt x="88" y="75"/>
                    </a:cubicBezTo>
                    <a:cubicBezTo>
                      <a:pt x="88" y="75"/>
                      <a:pt x="88" y="75"/>
                      <a:pt x="88" y="75"/>
                    </a:cubicBezTo>
                    <a:cubicBezTo>
                      <a:pt x="80" y="65"/>
                      <a:pt x="70" y="54"/>
                      <a:pt x="61" y="45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32" y="123"/>
                      <a:pt x="32" y="123"/>
                      <a:pt x="32" y="123"/>
                    </a:cubicBezTo>
                    <a:cubicBezTo>
                      <a:pt x="54" y="116"/>
                      <a:pt x="54" y="116"/>
                      <a:pt x="54" y="116"/>
                    </a:cubicBezTo>
                    <a:cubicBezTo>
                      <a:pt x="44" y="86"/>
                      <a:pt x="44" y="86"/>
                      <a:pt x="44" y="86"/>
                    </a:cubicBezTo>
                    <a:cubicBezTo>
                      <a:pt x="39" y="69"/>
                      <a:pt x="34" y="55"/>
                      <a:pt x="29" y="42"/>
                    </a:cubicBezTo>
                    <a:cubicBezTo>
                      <a:pt x="30" y="42"/>
                      <a:pt x="30" y="42"/>
                      <a:pt x="30" y="42"/>
                    </a:cubicBezTo>
                    <a:cubicBezTo>
                      <a:pt x="38" y="52"/>
                      <a:pt x="49" y="63"/>
                      <a:pt x="59" y="73"/>
                    </a:cubicBezTo>
                    <a:cubicBezTo>
                      <a:pt x="93" y="105"/>
                      <a:pt x="93" y="105"/>
                      <a:pt x="93" y="105"/>
                    </a:cubicBezTo>
                    <a:cubicBezTo>
                      <a:pt x="116" y="98"/>
                      <a:pt x="116" y="98"/>
                      <a:pt x="116" y="98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64" y="5"/>
                      <a:pt x="64" y="5"/>
                      <a:pt x="6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9"/>
              <p:cNvSpPr>
                <a:spLocks/>
              </p:cNvSpPr>
              <p:nvPr/>
            </p:nvSpPr>
            <p:spPr bwMode="auto">
              <a:xfrm>
                <a:off x="844" y="315"/>
                <a:ext cx="241" cy="300"/>
              </a:xfrm>
              <a:custGeom>
                <a:avLst/>
                <a:gdLst>
                  <a:gd name="T0" fmla="*/ 123 w 241"/>
                  <a:gd name="T1" fmla="*/ 236 h 300"/>
                  <a:gd name="T2" fmla="*/ 105 w 241"/>
                  <a:gd name="T3" fmla="*/ 174 h 300"/>
                  <a:gd name="T4" fmla="*/ 196 w 241"/>
                  <a:gd name="T5" fmla="*/ 150 h 300"/>
                  <a:gd name="T6" fmla="*/ 182 w 241"/>
                  <a:gd name="T7" fmla="*/ 102 h 300"/>
                  <a:gd name="T8" fmla="*/ 89 w 241"/>
                  <a:gd name="T9" fmla="*/ 126 h 300"/>
                  <a:gd name="T10" fmla="*/ 72 w 241"/>
                  <a:gd name="T11" fmla="*/ 72 h 300"/>
                  <a:gd name="T12" fmla="*/ 172 w 241"/>
                  <a:gd name="T13" fmla="*/ 48 h 300"/>
                  <a:gd name="T14" fmla="*/ 155 w 241"/>
                  <a:gd name="T15" fmla="*/ 0 h 300"/>
                  <a:gd name="T16" fmla="*/ 0 w 241"/>
                  <a:gd name="T17" fmla="*/ 40 h 300"/>
                  <a:gd name="T18" fmla="*/ 80 w 241"/>
                  <a:gd name="T19" fmla="*/ 300 h 300"/>
                  <a:gd name="T20" fmla="*/ 241 w 241"/>
                  <a:gd name="T21" fmla="*/ 254 h 300"/>
                  <a:gd name="T22" fmla="*/ 228 w 241"/>
                  <a:gd name="T23" fmla="*/ 206 h 300"/>
                  <a:gd name="T24" fmla="*/ 123 w 241"/>
                  <a:gd name="T25" fmla="*/ 236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1" h="300">
                    <a:moveTo>
                      <a:pt x="123" y="236"/>
                    </a:moveTo>
                    <a:lnTo>
                      <a:pt x="105" y="174"/>
                    </a:lnTo>
                    <a:lnTo>
                      <a:pt x="196" y="150"/>
                    </a:lnTo>
                    <a:lnTo>
                      <a:pt x="182" y="102"/>
                    </a:lnTo>
                    <a:lnTo>
                      <a:pt x="89" y="126"/>
                    </a:lnTo>
                    <a:lnTo>
                      <a:pt x="72" y="72"/>
                    </a:lnTo>
                    <a:lnTo>
                      <a:pt x="172" y="48"/>
                    </a:lnTo>
                    <a:lnTo>
                      <a:pt x="155" y="0"/>
                    </a:lnTo>
                    <a:lnTo>
                      <a:pt x="0" y="40"/>
                    </a:lnTo>
                    <a:lnTo>
                      <a:pt x="80" y="300"/>
                    </a:lnTo>
                    <a:lnTo>
                      <a:pt x="241" y="254"/>
                    </a:lnTo>
                    <a:lnTo>
                      <a:pt x="228" y="206"/>
                    </a:lnTo>
                    <a:lnTo>
                      <a:pt x="123" y="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10"/>
              <p:cNvSpPr>
                <a:spLocks/>
              </p:cNvSpPr>
              <p:nvPr/>
            </p:nvSpPr>
            <p:spPr bwMode="auto">
              <a:xfrm>
                <a:off x="1029" y="237"/>
                <a:ext cx="316" cy="311"/>
              </a:xfrm>
              <a:custGeom>
                <a:avLst/>
                <a:gdLst>
                  <a:gd name="T0" fmla="*/ 68 w 118"/>
                  <a:gd name="T1" fmla="*/ 67 h 116"/>
                  <a:gd name="T2" fmla="*/ 64 w 118"/>
                  <a:gd name="T3" fmla="*/ 37 h 116"/>
                  <a:gd name="T4" fmla="*/ 64 w 118"/>
                  <a:gd name="T5" fmla="*/ 37 h 116"/>
                  <a:gd name="T6" fmla="*/ 77 w 118"/>
                  <a:gd name="T7" fmla="*/ 64 h 116"/>
                  <a:gd name="T8" fmla="*/ 97 w 118"/>
                  <a:gd name="T9" fmla="*/ 102 h 116"/>
                  <a:gd name="T10" fmla="*/ 118 w 118"/>
                  <a:gd name="T11" fmla="*/ 96 h 116"/>
                  <a:gd name="T12" fmla="*/ 111 w 118"/>
                  <a:gd name="T13" fmla="*/ 0 h 116"/>
                  <a:gd name="T14" fmla="*/ 92 w 118"/>
                  <a:gd name="T15" fmla="*/ 5 h 116"/>
                  <a:gd name="T16" fmla="*/ 96 w 118"/>
                  <a:gd name="T17" fmla="*/ 43 h 116"/>
                  <a:gd name="T18" fmla="*/ 102 w 118"/>
                  <a:gd name="T19" fmla="*/ 76 h 116"/>
                  <a:gd name="T20" fmla="*/ 102 w 118"/>
                  <a:gd name="T21" fmla="*/ 76 h 116"/>
                  <a:gd name="T22" fmla="*/ 88 w 118"/>
                  <a:gd name="T23" fmla="*/ 47 h 116"/>
                  <a:gd name="T24" fmla="*/ 69 w 118"/>
                  <a:gd name="T25" fmla="*/ 10 h 116"/>
                  <a:gd name="T26" fmla="*/ 48 w 118"/>
                  <a:gd name="T27" fmla="*/ 16 h 116"/>
                  <a:gd name="T28" fmla="*/ 52 w 118"/>
                  <a:gd name="T29" fmla="*/ 55 h 116"/>
                  <a:gd name="T30" fmla="*/ 57 w 118"/>
                  <a:gd name="T31" fmla="*/ 90 h 116"/>
                  <a:gd name="T32" fmla="*/ 56 w 118"/>
                  <a:gd name="T33" fmla="*/ 90 h 116"/>
                  <a:gd name="T34" fmla="*/ 41 w 118"/>
                  <a:gd name="T35" fmla="*/ 58 h 116"/>
                  <a:gd name="T36" fmla="*/ 22 w 118"/>
                  <a:gd name="T37" fmla="*/ 22 h 116"/>
                  <a:gd name="T38" fmla="*/ 0 w 118"/>
                  <a:gd name="T39" fmla="*/ 28 h 116"/>
                  <a:gd name="T40" fmla="*/ 51 w 118"/>
                  <a:gd name="T41" fmla="*/ 116 h 116"/>
                  <a:gd name="T42" fmla="*/ 73 w 118"/>
                  <a:gd name="T43" fmla="*/ 109 h 116"/>
                  <a:gd name="T44" fmla="*/ 68 w 118"/>
                  <a:gd name="T45" fmla="*/ 6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8" h="116">
                    <a:moveTo>
                      <a:pt x="68" y="67"/>
                    </a:moveTo>
                    <a:cubicBezTo>
                      <a:pt x="67" y="57"/>
                      <a:pt x="66" y="48"/>
                      <a:pt x="64" y="37"/>
                    </a:cubicBezTo>
                    <a:cubicBezTo>
                      <a:pt x="64" y="37"/>
                      <a:pt x="64" y="37"/>
                      <a:pt x="64" y="37"/>
                    </a:cubicBezTo>
                    <a:cubicBezTo>
                      <a:pt x="69" y="47"/>
                      <a:pt x="73" y="56"/>
                      <a:pt x="77" y="64"/>
                    </a:cubicBezTo>
                    <a:cubicBezTo>
                      <a:pt x="97" y="102"/>
                      <a:pt x="97" y="102"/>
                      <a:pt x="97" y="102"/>
                    </a:cubicBezTo>
                    <a:cubicBezTo>
                      <a:pt x="118" y="96"/>
                      <a:pt x="118" y="96"/>
                      <a:pt x="118" y="96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92" y="5"/>
                      <a:pt x="92" y="5"/>
                      <a:pt x="92" y="5"/>
                    </a:cubicBezTo>
                    <a:cubicBezTo>
                      <a:pt x="96" y="43"/>
                      <a:pt x="96" y="43"/>
                      <a:pt x="96" y="43"/>
                    </a:cubicBezTo>
                    <a:cubicBezTo>
                      <a:pt x="98" y="54"/>
                      <a:pt x="100" y="66"/>
                      <a:pt x="102" y="76"/>
                    </a:cubicBezTo>
                    <a:cubicBezTo>
                      <a:pt x="102" y="76"/>
                      <a:pt x="102" y="76"/>
                      <a:pt x="102" y="76"/>
                    </a:cubicBezTo>
                    <a:cubicBezTo>
                      <a:pt x="97" y="66"/>
                      <a:pt x="93" y="57"/>
                      <a:pt x="88" y="47"/>
                    </a:cubicBezTo>
                    <a:cubicBezTo>
                      <a:pt x="69" y="10"/>
                      <a:pt x="69" y="10"/>
                      <a:pt x="69" y="10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4" y="67"/>
                      <a:pt x="55" y="79"/>
                      <a:pt x="57" y="90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2" y="81"/>
                      <a:pt x="46" y="69"/>
                      <a:pt x="41" y="58"/>
                    </a:cubicBezTo>
                    <a:cubicBezTo>
                      <a:pt x="22" y="22"/>
                      <a:pt x="22" y="22"/>
                      <a:pt x="22" y="22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51" y="116"/>
                      <a:pt x="51" y="116"/>
                      <a:pt x="51" y="116"/>
                    </a:cubicBezTo>
                    <a:cubicBezTo>
                      <a:pt x="73" y="109"/>
                      <a:pt x="73" y="109"/>
                      <a:pt x="73" y="109"/>
                    </a:cubicBezTo>
                    <a:cubicBezTo>
                      <a:pt x="68" y="67"/>
                      <a:pt x="68" y="67"/>
                      <a:pt x="68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11"/>
              <p:cNvSpPr>
                <a:spLocks/>
              </p:cNvSpPr>
              <p:nvPr/>
            </p:nvSpPr>
            <p:spPr bwMode="auto">
              <a:xfrm>
                <a:off x="1350" y="202"/>
                <a:ext cx="201" cy="263"/>
              </a:xfrm>
              <a:custGeom>
                <a:avLst/>
                <a:gdLst>
                  <a:gd name="T0" fmla="*/ 36 w 75"/>
                  <a:gd name="T1" fmla="*/ 57 h 98"/>
                  <a:gd name="T2" fmla="*/ 53 w 75"/>
                  <a:gd name="T3" fmla="*/ 65 h 98"/>
                  <a:gd name="T4" fmla="*/ 43 w 75"/>
                  <a:gd name="T5" fmla="*/ 79 h 98"/>
                  <a:gd name="T6" fmla="*/ 22 w 75"/>
                  <a:gd name="T7" fmla="*/ 79 h 98"/>
                  <a:gd name="T8" fmla="*/ 23 w 75"/>
                  <a:gd name="T9" fmla="*/ 96 h 98"/>
                  <a:gd name="T10" fmla="*/ 48 w 75"/>
                  <a:gd name="T11" fmla="*/ 95 h 98"/>
                  <a:gd name="T12" fmla="*/ 70 w 75"/>
                  <a:gd name="T13" fmla="*/ 59 h 98"/>
                  <a:gd name="T14" fmla="*/ 42 w 75"/>
                  <a:gd name="T15" fmla="*/ 39 h 98"/>
                  <a:gd name="T16" fmla="*/ 23 w 75"/>
                  <a:gd name="T17" fmla="*/ 30 h 98"/>
                  <a:gd name="T18" fmla="*/ 32 w 75"/>
                  <a:gd name="T19" fmla="*/ 19 h 98"/>
                  <a:gd name="T20" fmla="*/ 50 w 75"/>
                  <a:gd name="T21" fmla="*/ 19 h 98"/>
                  <a:gd name="T22" fmla="*/ 49 w 75"/>
                  <a:gd name="T23" fmla="*/ 2 h 98"/>
                  <a:gd name="T24" fmla="*/ 27 w 75"/>
                  <a:gd name="T25" fmla="*/ 2 h 98"/>
                  <a:gd name="T26" fmla="*/ 5 w 75"/>
                  <a:gd name="T27" fmla="*/ 36 h 98"/>
                  <a:gd name="T28" fmla="*/ 36 w 75"/>
                  <a:gd name="T29" fmla="*/ 57 h 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5" h="98">
                    <a:moveTo>
                      <a:pt x="36" y="57"/>
                    </a:moveTo>
                    <a:cubicBezTo>
                      <a:pt x="46" y="58"/>
                      <a:pt x="51" y="60"/>
                      <a:pt x="53" y="65"/>
                    </a:cubicBezTo>
                    <a:cubicBezTo>
                      <a:pt x="55" y="71"/>
                      <a:pt x="52" y="76"/>
                      <a:pt x="43" y="79"/>
                    </a:cubicBezTo>
                    <a:cubicBezTo>
                      <a:pt x="36" y="81"/>
                      <a:pt x="27" y="80"/>
                      <a:pt x="22" y="79"/>
                    </a:cubicBezTo>
                    <a:cubicBezTo>
                      <a:pt x="23" y="96"/>
                      <a:pt x="23" y="96"/>
                      <a:pt x="23" y="96"/>
                    </a:cubicBezTo>
                    <a:cubicBezTo>
                      <a:pt x="29" y="98"/>
                      <a:pt x="38" y="98"/>
                      <a:pt x="48" y="95"/>
                    </a:cubicBezTo>
                    <a:cubicBezTo>
                      <a:pt x="69" y="89"/>
                      <a:pt x="75" y="73"/>
                      <a:pt x="70" y="59"/>
                    </a:cubicBezTo>
                    <a:cubicBezTo>
                      <a:pt x="66" y="47"/>
                      <a:pt x="58" y="41"/>
                      <a:pt x="42" y="39"/>
                    </a:cubicBezTo>
                    <a:cubicBezTo>
                      <a:pt x="30" y="37"/>
                      <a:pt x="25" y="36"/>
                      <a:pt x="23" y="30"/>
                    </a:cubicBezTo>
                    <a:cubicBezTo>
                      <a:pt x="22" y="26"/>
                      <a:pt x="24" y="21"/>
                      <a:pt x="32" y="19"/>
                    </a:cubicBezTo>
                    <a:cubicBezTo>
                      <a:pt x="40" y="17"/>
                      <a:pt x="46" y="18"/>
                      <a:pt x="50" y="19"/>
                    </a:cubicBezTo>
                    <a:cubicBezTo>
                      <a:pt x="49" y="2"/>
                      <a:pt x="49" y="2"/>
                      <a:pt x="49" y="2"/>
                    </a:cubicBezTo>
                    <a:cubicBezTo>
                      <a:pt x="43" y="1"/>
                      <a:pt x="36" y="0"/>
                      <a:pt x="27" y="2"/>
                    </a:cubicBezTo>
                    <a:cubicBezTo>
                      <a:pt x="8" y="7"/>
                      <a:pt x="0" y="21"/>
                      <a:pt x="5" y="36"/>
                    </a:cubicBezTo>
                    <a:cubicBezTo>
                      <a:pt x="9" y="49"/>
                      <a:pt x="21" y="55"/>
                      <a:pt x="36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3883199" y="4703522"/>
            <a:ext cx="754743" cy="754743"/>
            <a:chOff x="5718629" y="3100613"/>
            <a:chExt cx="754743" cy="754743"/>
          </a:xfrm>
        </p:grpSpPr>
        <p:sp>
          <p:nvSpPr>
            <p:cNvPr id="48" name="椭圆 47"/>
            <p:cNvSpPr/>
            <p:nvPr/>
          </p:nvSpPr>
          <p:spPr>
            <a:xfrm>
              <a:off x="5718629" y="3100613"/>
              <a:ext cx="754743" cy="754743"/>
            </a:xfrm>
            <a:prstGeom prst="ellipse">
              <a:avLst/>
            </a:prstGeom>
            <a:gradFill flip="none" rotWithShape="1">
              <a:gsLst>
                <a:gs pos="22000">
                  <a:srgbClr val="FDA389"/>
                </a:gs>
                <a:gs pos="91000">
                  <a:srgbClr val="FF6FA3"/>
                </a:gs>
              </a:gsLst>
              <a:lin ang="13800000" scaled="0"/>
              <a:tileRect/>
            </a:gradFill>
            <a:ln>
              <a:noFill/>
            </a:ln>
            <a:effectLst>
              <a:outerShdw blurRad="317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49" name="Group 14"/>
            <p:cNvGrpSpPr>
              <a:grpSpLocks/>
            </p:cNvGrpSpPr>
            <p:nvPr/>
          </p:nvGrpSpPr>
          <p:grpSpPr bwMode="auto">
            <a:xfrm>
              <a:off x="5916000" y="3249824"/>
              <a:ext cx="360000" cy="360000"/>
              <a:chOff x="-1" y="1"/>
              <a:chExt cx="1554" cy="1555"/>
            </a:xfrm>
            <a:solidFill>
              <a:schemeClr val="bg1"/>
            </a:solidFill>
          </p:grpSpPr>
          <p:sp>
            <p:nvSpPr>
              <p:cNvPr id="50" name="Freeform 15"/>
              <p:cNvSpPr>
                <a:spLocks noEditPoints="1"/>
              </p:cNvSpPr>
              <p:nvPr/>
            </p:nvSpPr>
            <p:spPr bwMode="auto">
              <a:xfrm>
                <a:off x="-1" y="1"/>
                <a:ext cx="1554" cy="1555"/>
              </a:xfrm>
              <a:custGeom>
                <a:avLst/>
                <a:gdLst>
                  <a:gd name="T0" fmla="*/ 543 w 580"/>
                  <a:gd name="T1" fmla="*/ 154 h 580"/>
                  <a:gd name="T2" fmla="*/ 302 w 580"/>
                  <a:gd name="T3" fmla="*/ 154 h 580"/>
                  <a:gd name="T4" fmla="*/ 399 w 580"/>
                  <a:gd name="T5" fmla="*/ 14 h 580"/>
                  <a:gd name="T6" fmla="*/ 380 w 580"/>
                  <a:gd name="T7" fmla="*/ 0 h 580"/>
                  <a:gd name="T8" fmla="*/ 273 w 580"/>
                  <a:gd name="T9" fmla="*/ 154 h 580"/>
                  <a:gd name="T10" fmla="*/ 210 w 580"/>
                  <a:gd name="T11" fmla="*/ 154 h 580"/>
                  <a:gd name="T12" fmla="*/ 109 w 580"/>
                  <a:gd name="T13" fmla="*/ 6 h 580"/>
                  <a:gd name="T14" fmla="*/ 89 w 580"/>
                  <a:gd name="T15" fmla="*/ 20 h 580"/>
                  <a:gd name="T16" fmla="*/ 182 w 580"/>
                  <a:gd name="T17" fmla="*/ 154 h 580"/>
                  <a:gd name="T18" fmla="*/ 37 w 580"/>
                  <a:gd name="T19" fmla="*/ 154 h 580"/>
                  <a:gd name="T20" fmla="*/ 36 w 580"/>
                  <a:gd name="T21" fmla="*/ 154 h 580"/>
                  <a:gd name="T22" fmla="*/ 0 w 580"/>
                  <a:gd name="T23" fmla="*/ 190 h 580"/>
                  <a:gd name="T24" fmla="*/ 0 w 580"/>
                  <a:gd name="T25" fmla="*/ 544 h 580"/>
                  <a:gd name="T26" fmla="*/ 37 w 580"/>
                  <a:gd name="T27" fmla="*/ 580 h 580"/>
                  <a:gd name="T28" fmla="*/ 543 w 580"/>
                  <a:gd name="T29" fmla="*/ 580 h 580"/>
                  <a:gd name="T30" fmla="*/ 544 w 580"/>
                  <a:gd name="T31" fmla="*/ 580 h 580"/>
                  <a:gd name="T32" fmla="*/ 580 w 580"/>
                  <a:gd name="T33" fmla="*/ 544 h 580"/>
                  <a:gd name="T34" fmla="*/ 580 w 580"/>
                  <a:gd name="T35" fmla="*/ 190 h 580"/>
                  <a:gd name="T36" fmla="*/ 543 w 580"/>
                  <a:gd name="T37" fmla="*/ 154 h 580"/>
                  <a:gd name="T38" fmla="*/ 543 w 580"/>
                  <a:gd name="T39" fmla="*/ 154 h 580"/>
                  <a:gd name="T40" fmla="*/ 555 w 580"/>
                  <a:gd name="T41" fmla="*/ 544 h 580"/>
                  <a:gd name="T42" fmla="*/ 543 w 580"/>
                  <a:gd name="T43" fmla="*/ 556 h 580"/>
                  <a:gd name="T44" fmla="*/ 543 w 580"/>
                  <a:gd name="T45" fmla="*/ 556 h 580"/>
                  <a:gd name="T46" fmla="*/ 37 w 580"/>
                  <a:gd name="T47" fmla="*/ 556 h 580"/>
                  <a:gd name="T48" fmla="*/ 37 w 580"/>
                  <a:gd name="T49" fmla="*/ 556 h 580"/>
                  <a:gd name="T50" fmla="*/ 25 w 580"/>
                  <a:gd name="T51" fmla="*/ 544 h 580"/>
                  <a:gd name="T52" fmla="*/ 25 w 580"/>
                  <a:gd name="T53" fmla="*/ 190 h 580"/>
                  <a:gd name="T54" fmla="*/ 37 w 580"/>
                  <a:gd name="T55" fmla="*/ 178 h 580"/>
                  <a:gd name="T56" fmla="*/ 543 w 580"/>
                  <a:gd name="T57" fmla="*/ 178 h 580"/>
                  <a:gd name="T58" fmla="*/ 543 w 580"/>
                  <a:gd name="T59" fmla="*/ 178 h 580"/>
                  <a:gd name="T60" fmla="*/ 555 w 580"/>
                  <a:gd name="T61" fmla="*/ 189 h 580"/>
                  <a:gd name="T62" fmla="*/ 555 w 580"/>
                  <a:gd name="T63" fmla="*/ 544 h 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80" h="580">
                    <a:moveTo>
                      <a:pt x="543" y="154"/>
                    </a:moveTo>
                    <a:cubicBezTo>
                      <a:pt x="302" y="154"/>
                      <a:pt x="302" y="154"/>
                      <a:pt x="302" y="154"/>
                    </a:cubicBezTo>
                    <a:cubicBezTo>
                      <a:pt x="399" y="14"/>
                      <a:pt x="399" y="14"/>
                      <a:pt x="399" y="14"/>
                    </a:cubicBezTo>
                    <a:cubicBezTo>
                      <a:pt x="380" y="0"/>
                      <a:pt x="380" y="0"/>
                      <a:pt x="380" y="0"/>
                    </a:cubicBezTo>
                    <a:cubicBezTo>
                      <a:pt x="273" y="154"/>
                      <a:pt x="273" y="154"/>
                      <a:pt x="273" y="154"/>
                    </a:cubicBezTo>
                    <a:cubicBezTo>
                      <a:pt x="210" y="154"/>
                      <a:pt x="210" y="154"/>
                      <a:pt x="210" y="154"/>
                    </a:cubicBezTo>
                    <a:cubicBezTo>
                      <a:pt x="109" y="6"/>
                      <a:pt x="109" y="6"/>
                      <a:pt x="109" y="6"/>
                    </a:cubicBezTo>
                    <a:cubicBezTo>
                      <a:pt x="89" y="20"/>
                      <a:pt x="89" y="20"/>
                      <a:pt x="89" y="20"/>
                    </a:cubicBezTo>
                    <a:cubicBezTo>
                      <a:pt x="182" y="154"/>
                      <a:pt x="182" y="154"/>
                      <a:pt x="182" y="154"/>
                    </a:cubicBezTo>
                    <a:cubicBezTo>
                      <a:pt x="37" y="154"/>
                      <a:pt x="37" y="154"/>
                      <a:pt x="37" y="154"/>
                    </a:cubicBezTo>
                    <a:cubicBezTo>
                      <a:pt x="36" y="154"/>
                      <a:pt x="36" y="154"/>
                      <a:pt x="36" y="154"/>
                    </a:cubicBezTo>
                    <a:cubicBezTo>
                      <a:pt x="17" y="154"/>
                      <a:pt x="1" y="170"/>
                      <a:pt x="0" y="190"/>
                    </a:cubicBezTo>
                    <a:cubicBezTo>
                      <a:pt x="0" y="544"/>
                      <a:pt x="0" y="544"/>
                      <a:pt x="0" y="544"/>
                    </a:cubicBezTo>
                    <a:cubicBezTo>
                      <a:pt x="0" y="564"/>
                      <a:pt x="17" y="580"/>
                      <a:pt x="37" y="580"/>
                    </a:cubicBezTo>
                    <a:cubicBezTo>
                      <a:pt x="543" y="580"/>
                      <a:pt x="543" y="580"/>
                      <a:pt x="543" y="580"/>
                    </a:cubicBezTo>
                    <a:cubicBezTo>
                      <a:pt x="544" y="580"/>
                      <a:pt x="544" y="580"/>
                      <a:pt x="544" y="580"/>
                    </a:cubicBezTo>
                    <a:cubicBezTo>
                      <a:pt x="563" y="580"/>
                      <a:pt x="579" y="564"/>
                      <a:pt x="580" y="544"/>
                    </a:cubicBezTo>
                    <a:cubicBezTo>
                      <a:pt x="580" y="190"/>
                      <a:pt x="580" y="190"/>
                      <a:pt x="580" y="190"/>
                    </a:cubicBezTo>
                    <a:cubicBezTo>
                      <a:pt x="579" y="170"/>
                      <a:pt x="563" y="154"/>
                      <a:pt x="543" y="154"/>
                    </a:cubicBezTo>
                    <a:cubicBezTo>
                      <a:pt x="544" y="154"/>
                      <a:pt x="543" y="154"/>
                      <a:pt x="543" y="154"/>
                    </a:cubicBezTo>
                    <a:close/>
                    <a:moveTo>
                      <a:pt x="555" y="544"/>
                    </a:moveTo>
                    <a:cubicBezTo>
                      <a:pt x="555" y="550"/>
                      <a:pt x="550" y="556"/>
                      <a:pt x="543" y="556"/>
                    </a:cubicBezTo>
                    <a:cubicBezTo>
                      <a:pt x="543" y="556"/>
                      <a:pt x="543" y="556"/>
                      <a:pt x="543" y="556"/>
                    </a:cubicBezTo>
                    <a:cubicBezTo>
                      <a:pt x="37" y="556"/>
                      <a:pt x="37" y="556"/>
                      <a:pt x="37" y="556"/>
                    </a:cubicBezTo>
                    <a:cubicBezTo>
                      <a:pt x="37" y="556"/>
                      <a:pt x="37" y="556"/>
                      <a:pt x="37" y="556"/>
                    </a:cubicBezTo>
                    <a:cubicBezTo>
                      <a:pt x="30" y="556"/>
                      <a:pt x="25" y="551"/>
                      <a:pt x="25" y="544"/>
                    </a:cubicBezTo>
                    <a:cubicBezTo>
                      <a:pt x="25" y="190"/>
                      <a:pt x="25" y="190"/>
                      <a:pt x="25" y="190"/>
                    </a:cubicBezTo>
                    <a:cubicBezTo>
                      <a:pt x="25" y="183"/>
                      <a:pt x="30" y="178"/>
                      <a:pt x="37" y="178"/>
                    </a:cubicBezTo>
                    <a:cubicBezTo>
                      <a:pt x="543" y="178"/>
                      <a:pt x="543" y="178"/>
                      <a:pt x="543" y="178"/>
                    </a:cubicBezTo>
                    <a:cubicBezTo>
                      <a:pt x="543" y="178"/>
                      <a:pt x="543" y="178"/>
                      <a:pt x="543" y="178"/>
                    </a:cubicBezTo>
                    <a:cubicBezTo>
                      <a:pt x="550" y="178"/>
                      <a:pt x="555" y="183"/>
                      <a:pt x="555" y="189"/>
                    </a:cubicBezTo>
                    <a:cubicBezTo>
                      <a:pt x="555" y="544"/>
                      <a:pt x="555" y="544"/>
                      <a:pt x="555" y="5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16"/>
              <p:cNvSpPr>
                <a:spLocks noEditPoints="1"/>
              </p:cNvSpPr>
              <p:nvPr/>
            </p:nvSpPr>
            <p:spPr bwMode="auto">
              <a:xfrm>
                <a:off x="195" y="604"/>
                <a:ext cx="1227" cy="761"/>
              </a:xfrm>
              <a:custGeom>
                <a:avLst/>
                <a:gdLst>
                  <a:gd name="T0" fmla="*/ 350 w 458"/>
                  <a:gd name="T1" fmla="*/ 0 h 284"/>
                  <a:gd name="T2" fmla="*/ 36 w 458"/>
                  <a:gd name="T3" fmla="*/ 0 h 284"/>
                  <a:gd name="T4" fmla="*/ 36 w 458"/>
                  <a:gd name="T5" fmla="*/ 0 h 284"/>
                  <a:gd name="T6" fmla="*/ 0 w 458"/>
                  <a:gd name="T7" fmla="*/ 35 h 284"/>
                  <a:gd name="T8" fmla="*/ 0 w 458"/>
                  <a:gd name="T9" fmla="*/ 248 h 284"/>
                  <a:gd name="T10" fmla="*/ 36 w 458"/>
                  <a:gd name="T11" fmla="*/ 284 h 284"/>
                  <a:gd name="T12" fmla="*/ 349 w 458"/>
                  <a:gd name="T13" fmla="*/ 284 h 284"/>
                  <a:gd name="T14" fmla="*/ 350 w 458"/>
                  <a:gd name="T15" fmla="*/ 284 h 284"/>
                  <a:gd name="T16" fmla="*/ 386 w 458"/>
                  <a:gd name="T17" fmla="*/ 248 h 284"/>
                  <a:gd name="T18" fmla="*/ 386 w 458"/>
                  <a:gd name="T19" fmla="*/ 35 h 284"/>
                  <a:gd name="T20" fmla="*/ 350 w 458"/>
                  <a:gd name="T21" fmla="*/ 0 h 284"/>
                  <a:gd name="T22" fmla="*/ 350 w 458"/>
                  <a:gd name="T23" fmla="*/ 0 h 284"/>
                  <a:gd name="T24" fmla="*/ 362 w 458"/>
                  <a:gd name="T25" fmla="*/ 248 h 284"/>
                  <a:gd name="T26" fmla="*/ 350 w 458"/>
                  <a:gd name="T27" fmla="*/ 260 h 284"/>
                  <a:gd name="T28" fmla="*/ 350 w 458"/>
                  <a:gd name="T29" fmla="*/ 260 h 284"/>
                  <a:gd name="T30" fmla="*/ 36 w 458"/>
                  <a:gd name="T31" fmla="*/ 260 h 284"/>
                  <a:gd name="T32" fmla="*/ 36 w 458"/>
                  <a:gd name="T33" fmla="*/ 260 h 284"/>
                  <a:gd name="T34" fmla="*/ 24 w 458"/>
                  <a:gd name="T35" fmla="*/ 249 h 284"/>
                  <a:gd name="T36" fmla="*/ 24 w 458"/>
                  <a:gd name="T37" fmla="*/ 35 h 284"/>
                  <a:gd name="T38" fmla="*/ 36 w 458"/>
                  <a:gd name="T39" fmla="*/ 23 h 284"/>
                  <a:gd name="T40" fmla="*/ 350 w 458"/>
                  <a:gd name="T41" fmla="*/ 23 h 284"/>
                  <a:gd name="T42" fmla="*/ 350 w 458"/>
                  <a:gd name="T43" fmla="*/ 23 h 284"/>
                  <a:gd name="T44" fmla="*/ 362 w 458"/>
                  <a:gd name="T45" fmla="*/ 35 h 284"/>
                  <a:gd name="T46" fmla="*/ 362 w 458"/>
                  <a:gd name="T47" fmla="*/ 248 h 284"/>
                  <a:gd name="T48" fmla="*/ 410 w 458"/>
                  <a:gd name="T49" fmla="*/ 23 h 284"/>
                  <a:gd name="T50" fmla="*/ 434 w 458"/>
                  <a:gd name="T51" fmla="*/ 47 h 284"/>
                  <a:gd name="T52" fmla="*/ 434 w 458"/>
                  <a:gd name="T53" fmla="*/ 47 h 284"/>
                  <a:gd name="T54" fmla="*/ 458 w 458"/>
                  <a:gd name="T55" fmla="*/ 23 h 284"/>
                  <a:gd name="T56" fmla="*/ 434 w 458"/>
                  <a:gd name="T57" fmla="*/ 0 h 284"/>
                  <a:gd name="T58" fmla="*/ 434 w 458"/>
                  <a:gd name="T59" fmla="*/ 0 h 284"/>
                  <a:gd name="T60" fmla="*/ 433 w 458"/>
                  <a:gd name="T61" fmla="*/ 0 h 284"/>
                  <a:gd name="T62" fmla="*/ 410 w 458"/>
                  <a:gd name="T63" fmla="*/ 23 h 284"/>
                  <a:gd name="T64" fmla="*/ 410 w 458"/>
                  <a:gd name="T65" fmla="*/ 95 h 284"/>
                  <a:gd name="T66" fmla="*/ 434 w 458"/>
                  <a:gd name="T67" fmla="*/ 118 h 284"/>
                  <a:gd name="T68" fmla="*/ 434 w 458"/>
                  <a:gd name="T69" fmla="*/ 118 h 284"/>
                  <a:gd name="T70" fmla="*/ 458 w 458"/>
                  <a:gd name="T71" fmla="*/ 95 h 284"/>
                  <a:gd name="T72" fmla="*/ 434 w 458"/>
                  <a:gd name="T73" fmla="*/ 71 h 284"/>
                  <a:gd name="T74" fmla="*/ 434 w 458"/>
                  <a:gd name="T75" fmla="*/ 71 h 284"/>
                  <a:gd name="T76" fmla="*/ 433 w 458"/>
                  <a:gd name="T77" fmla="*/ 71 h 284"/>
                  <a:gd name="T78" fmla="*/ 410 w 458"/>
                  <a:gd name="T79" fmla="*/ 95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8" h="284">
                    <a:moveTo>
                      <a:pt x="35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5"/>
                    </a:cubicBezTo>
                    <a:cubicBezTo>
                      <a:pt x="0" y="248"/>
                      <a:pt x="0" y="248"/>
                      <a:pt x="0" y="248"/>
                    </a:cubicBezTo>
                    <a:cubicBezTo>
                      <a:pt x="0" y="268"/>
                      <a:pt x="16" y="284"/>
                      <a:pt x="36" y="284"/>
                    </a:cubicBezTo>
                    <a:cubicBezTo>
                      <a:pt x="349" y="284"/>
                      <a:pt x="349" y="284"/>
                      <a:pt x="349" y="284"/>
                    </a:cubicBezTo>
                    <a:cubicBezTo>
                      <a:pt x="350" y="284"/>
                      <a:pt x="350" y="284"/>
                      <a:pt x="350" y="284"/>
                    </a:cubicBezTo>
                    <a:cubicBezTo>
                      <a:pt x="369" y="284"/>
                      <a:pt x="385" y="268"/>
                      <a:pt x="386" y="24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16"/>
                      <a:pt x="370" y="0"/>
                      <a:pt x="350" y="0"/>
                    </a:cubicBezTo>
                    <a:cubicBezTo>
                      <a:pt x="350" y="0"/>
                      <a:pt x="350" y="0"/>
                      <a:pt x="350" y="0"/>
                    </a:cubicBezTo>
                    <a:close/>
                    <a:moveTo>
                      <a:pt x="362" y="248"/>
                    </a:moveTo>
                    <a:cubicBezTo>
                      <a:pt x="362" y="255"/>
                      <a:pt x="357" y="260"/>
                      <a:pt x="350" y="260"/>
                    </a:cubicBezTo>
                    <a:cubicBezTo>
                      <a:pt x="350" y="260"/>
                      <a:pt x="350" y="260"/>
                      <a:pt x="350" y="260"/>
                    </a:cubicBezTo>
                    <a:cubicBezTo>
                      <a:pt x="36" y="260"/>
                      <a:pt x="36" y="260"/>
                      <a:pt x="36" y="260"/>
                    </a:cubicBezTo>
                    <a:cubicBezTo>
                      <a:pt x="36" y="260"/>
                      <a:pt x="36" y="260"/>
                      <a:pt x="36" y="260"/>
                    </a:cubicBezTo>
                    <a:cubicBezTo>
                      <a:pt x="30" y="260"/>
                      <a:pt x="24" y="255"/>
                      <a:pt x="24" y="249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4" y="29"/>
                      <a:pt x="29" y="23"/>
                      <a:pt x="36" y="23"/>
                    </a:cubicBezTo>
                    <a:cubicBezTo>
                      <a:pt x="350" y="23"/>
                      <a:pt x="350" y="23"/>
                      <a:pt x="350" y="23"/>
                    </a:cubicBezTo>
                    <a:cubicBezTo>
                      <a:pt x="350" y="23"/>
                      <a:pt x="350" y="23"/>
                      <a:pt x="350" y="23"/>
                    </a:cubicBezTo>
                    <a:cubicBezTo>
                      <a:pt x="356" y="23"/>
                      <a:pt x="362" y="29"/>
                      <a:pt x="362" y="35"/>
                    </a:cubicBezTo>
                    <a:cubicBezTo>
                      <a:pt x="362" y="248"/>
                      <a:pt x="362" y="248"/>
                      <a:pt x="362" y="248"/>
                    </a:cubicBezTo>
                    <a:close/>
                    <a:moveTo>
                      <a:pt x="410" y="23"/>
                    </a:moveTo>
                    <a:cubicBezTo>
                      <a:pt x="410" y="37"/>
                      <a:pt x="421" y="47"/>
                      <a:pt x="434" y="47"/>
                    </a:cubicBezTo>
                    <a:cubicBezTo>
                      <a:pt x="434" y="47"/>
                      <a:pt x="434" y="47"/>
                      <a:pt x="434" y="47"/>
                    </a:cubicBezTo>
                    <a:cubicBezTo>
                      <a:pt x="447" y="47"/>
                      <a:pt x="458" y="37"/>
                      <a:pt x="458" y="23"/>
                    </a:cubicBezTo>
                    <a:cubicBezTo>
                      <a:pt x="458" y="10"/>
                      <a:pt x="447" y="0"/>
                      <a:pt x="434" y="0"/>
                    </a:cubicBezTo>
                    <a:cubicBezTo>
                      <a:pt x="434" y="0"/>
                      <a:pt x="434" y="0"/>
                      <a:pt x="434" y="0"/>
                    </a:cubicBezTo>
                    <a:cubicBezTo>
                      <a:pt x="434" y="0"/>
                      <a:pt x="434" y="0"/>
                      <a:pt x="433" y="0"/>
                    </a:cubicBezTo>
                    <a:cubicBezTo>
                      <a:pt x="421" y="0"/>
                      <a:pt x="410" y="11"/>
                      <a:pt x="410" y="23"/>
                    </a:cubicBezTo>
                    <a:close/>
                    <a:moveTo>
                      <a:pt x="410" y="95"/>
                    </a:moveTo>
                    <a:cubicBezTo>
                      <a:pt x="410" y="108"/>
                      <a:pt x="421" y="118"/>
                      <a:pt x="434" y="118"/>
                    </a:cubicBezTo>
                    <a:cubicBezTo>
                      <a:pt x="434" y="118"/>
                      <a:pt x="434" y="118"/>
                      <a:pt x="434" y="118"/>
                    </a:cubicBezTo>
                    <a:cubicBezTo>
                      <a:pt x="447" y="118"/>
                      <a:pt x="458" y="108"/>
                      <a:pt x="458" y="95"/>
                    </a:cubicBezTo>
                    <a:cubicBezTo>
                      <a:pt x="458" y="81"/>
                      <a:pt x="447" y="71"/>
                      <a:pt x="434" y="71"/>
                    </a:cubicBezTo>
                    <a:cubicBezTo>
                      <a:pt x="434" y="71"/>
                      <a:pt x="434" y="71"/>
                      <a:pt x="434" y="71"/>
                    </a:cubicBezTo>
                    <a:cubicBezTo>
                      <a:pt x="434" y="71"/>
                      <a:pt x="434" y="71"/>
                      <a:pt x="433" y="71"/>
                    </a:cubicBezTo>
                    <a:cubicBezTo>
                      <a:pt x="421" y="71"/>
                      <a:pt x="410" y="81"/>
                      <a:pt x="410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52" name="组合 51"/>
          <p:cNvGrpSpPr/>
          <p:nvPr/>
        </p:nvGrpSpPr>
        <p:grpSpPr>
          <a:xfrm>
            <a:off x="6280820" y="4703522"/>
            <a:ext cx="754743" cy="754743"/>
            <a:chOff x="9521373" y="3100613"/>
            <a:chExt cx="754743" cy="754743"/>
          </a:xfrm>
        </p:grpSpPr>
        <p:sp>
          <p:nvSpPr>
            <p:cNvPr id="53" name="椭圆 52"/>
            <p:cNvSpPr/>
            <p:nvPr/>
          </p:nvSpPr>
          <p:spPr>
            <a:xfrm>
              <a:off x="9521373" y="3100613"/>
              <a:ext cx="754743" cy="754743"/>
            </a:xfrm>
            <a:prstGeom prst="ellipse">
              <a:avLst/>
            </a:prstGeom>
            <a:gradFill flip="none" rotWithShape="1">
              <a:gsLst>
                <a:gs pos="22000">
                  <a:srgbClr val="53CCF5"/>
                </a:gs>
                <a:gs pos="91000">
                  <a:srgbClr val="1FA1F4"/>
                </a:gs>
              </a:gsLst>
              <a:lin ang="13800000" scaled="0"/>
              <a:tileRect/>
            </a:gradFill>
            <a:ln>
              <a:noFill/>
            </a:ln>
            <a:effectLst>
              <a:outerShdw blurRad="317500" sx="101000" sy="101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4" name="Group 19"/>
            <p:cNvGrpSpPr>
              <a:grpSpLocks/>
            </p:cNvGrpSpPr>
            <p:nvPr/>
          </p:nvGrpSpPr>
          <p:grpSpPr bwMode="auto">
            <a:xfrm>
              <a:off x="9718744" y="3286855"/>
              <a:ext cx="360000" cy="360000"/>
              <a:chOff x="5" y="4"/>
              <a:chExt cx="1295" cy="1965"/>
            </a:xfrm>
            <a:solidFill>
              <a:schemeClr val="bg1"/>
            </a:solidFill>
          </p:grpSpPr>
          <p:sp>
            <p:nvSpPr>
              <p:cNvPr id="55" name="Oval 20"/>
              <p:cNvSpPr>
                <a:spLocks noChangeArrowheads="1"/>
              </p:cNvSpPr>
              <p:nvPr/>
            </p:nvSpPr>
            <p:spPr bwMode="auto">
              <a:xfrm>
                <a:off x="549" y="1581"/>
                <a:ext cx="204" cy="20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1"/>
              <p:cNvSpPr>
                <a:spLocks noEditPoints="1"/>
              </p:cNvSpPr>
              <p:nvPr/>
            </p:nvSpPr>
            <p:spPr bwMode="auto">
              <a:xfrm>
                <a:off x="5" y="4"/>
                <a:ext cx="1295" cy="1965"/>
              </a:xfrm>
              <a:custGeom>
                <a:avLst/>
                <a:gdLst>
                  <a:gd name="T0" fmla="*/ 426 w 483"/>
                  <a:gd name="T1" fmla="*/ 0 h 734"/>
                  <a:gd name="T2" fmla="*/ 56 w 483"/>
                  <a:gd name="T3" fmla="*/ 0 h 734"/>
                  <a:gd name="T4" fmla="*/ 0 w 483"/>
                  <a:gd name="T5" fmla="*/ 56 h 734"/>
                  <a:gd name="T6" fmla="*/ 0 w 483"/>
                  <a:gd name="T7" fmla="*/ 677 h 734"/>
                  <a:gd name="T8" fmla="*/ 56 w 483"/>
                  <a:gd name="T9" fmla="*/ 734 h 734"/>
                  <a:gd name="T10" fmla="*/ 427 w 483"/>
                  <a:gd name="T11" fmla="*/ 734 h 734"/>
                  <a:gd name="T12" fmla="*/ 483 w 483"/>
                  <a:gd name="T13" fmla="*/ 677 h 734"/>
                  <a:gd name="T14" fmla="*/ 483 w 483"/>
                  <a:gd name="T15" fmla="*/ 56 h 734"/>
                  <a:gd name="T16" fmla="*/ 426 w 483"/>
                  <a:gd name="T17" fmla="*/ 0 h 734"/>
                  <a:gd name="T18" fmla="*/ 56 w 483"/>
                  <a:gd name="T19" fmla="*/ 37 h 734"/>
                  <a:gd name="T20" fmla="*/ 427 w 483"/>
                  <a:gd name="T21" fmla="*/ 37 h 734"/>
                  <a:gd name="T22" fmla="*/ 445 w 483"/>
                  <a:gd name="T23" fmla="*/ 56 h 734"/>
                  <a:gd name="T24" fmla="*/ 445 w 483"/>
                  <a:gd name="T25" fmla="*/ 522 h 734"/>
                  <a:gd name="T26" fmla="*/ 37 w 483"/>
                  <a:gd name="T27" fmla="*/ 522 h 734"/>
                  <a:gd name="T28" fmla="*/ 37 w 483"/>
                  <a:gd name="T29" fmla="*/ 56 h 734"/>
                  <a:gd name="T30" fmla="*/ 56 w 483"/>
                  <a:gd name="T31" fmla="*/ 37 h 734"/>
                  <a:gd name="T32" fmla="*/ 426 w 483"/>
                  <a:gd name="T33" fmla="*/ 697 h 734"/>
                  <a:gd name="T34" fmla="*/ 56 w 483"/>
                  <a:gd name="T35" fmla="*/ 697 h 734"/>
                  <a:gd name="T36" fmla="*/ 37 w 483"/>
                  <a:gd name="T37" fmla="*/ 678 h 734"/>
                  <a:gd name="T38" fmla="*/ 37 w 483"/>
                  <a:gd name="T39" fmla="*/ 563 h 734"/>
                  <a:gd name="T40" fmla="*/ 445 w 483"/>
                  <a:gd name="T41" fmla="*/ 563 h 734"/>
                  <a:gd name="T42" fmla="*/ 445 w 483"/>
                  <a:gd name="T43" fmla="*/ 678 h 734"/>
                  <a:gd name="T44" fmla="*/ 426 w 483"/>
                  <a:gd name="T45" fmla="*/ 697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83" h="734">
                    <a:moveTo>
                      <a:pt x="426" y="0"/>
                    </a:moveTo>
                    <a:cubicBezTo>
                      <a:pt x="56" y="0"/>
                      <a:pt x="56" y="0"/>
                      <a:pt x="56" y="0"/>
                    </a:cubicBezTo>
                    <a:cubicBezTo>
                      <a:pt x="25" y="0"/>
                      <a:pt x="0" y="25"/>
                      <a:pt x="0" y="56"/>
                    </a:cubicBezTo>
                    <a:cubicBezTo>
                      <a:pt x="0" y="677"/>
                      <a:pt x="0" y="677"/>
                      <a:pt x="0" y="677"/>
                    </a:cubicBezTo>
                    <a:cubicBezTo>
                      <a:pt x="0" y="709"/>
                      <a:pt x="25" y="734"/>
                      <a:pt x="56" y="734"/>
                    </a:cubicBezTo>
                    <a:cubicBezTo>
                      <a:pt x="427" y="734"/>
                      <a:pt x="427" y="734"/>
                      <a:pt x="427" y="734"/>
                    </a:cubicBezTo>
                    <a:cubicBezTo>
                      <a:pt x="458" y="734"/>
                      <a:pt x="483" y="709"/>
                      <a:pt x="483" y="677"/>
                    </a:cubicBezTo>
                    <a:cubicBezTo>
                      <a:pt x="483" y="56"/>
                      <a:pt x="483" y="56"/>
                      <a:pt x="483" y="56"/>
                    </a:cubicBezTo>
                    <a:cubicBezTo>
                      <a:pt x="483" y="25"/>
                      <a:pt x="457" y="0"/>
                      <a:pt x="426" y="0"/>
                    </a:cubicBezTo>
                    <a:close/>
                    <a:moveTo>
                      <a:pt x="56" y="37"/>
                    </a:moveTo>
                    <a:cubicBezTo>
                      <a:pt x="427" y="37"/>
                      <a:pt x="427" y="37"/>
                      <a:pt x="427" y="37"/>
                    </a:cubicBezTo>
                    <a:cubicBezTo>
                      <a:pt x="437" y="37"/>
                      <a:pt x="445" y="46"/>
                      <a:pt x="445" y="56"/>
                    </a:cubicBezTo>
                    <a:cubicBezTo>
                      <a:pt x="445" y="522"/>
                      <a:pt x="445" y="522"/>
                      <a:pt x="445" y="522"/>
                    </a:cubicBezTo>
                    <a:cubicBezTo>
                      <a:pt x="37" y="522"/>
                      <a:pt x="37" y="522"/>
                      <a:pt x="37" y="522"/>
                    </a:cubicBezTo>
                    <a:cubicBezTo>
                      <a:pt x="37" y="56"/>
                      <a:pt x="37" y="56"/>
                      <a:pt x="37" y="56"/>
                    </a:cubicBezTo>
                    <a:cubicBezTo>
                      <a:pt x="37" y="46"/>
                      <a:pt x="46" y="37"/>
                      <a:pt x="56" y="37"/>
                    </a:cubicBezTo>
                    <a:close/>
                    <a:moveTo>
                      <a:pt x="426" y="697"/>
                    </a:moveTo>
                    <a:cubicBezTo>
                      <a:pt x="56" y="697"/>
                      <a:pt x="56" y="697"/>
                      <a:pt x="56" y="697"/>
                    </a:cubicBezTo>
                    <a:cubicBezTo>
                      <a:pt x="46" y="697"/>
                      <a:pt x="37" y="688"/>
                      <a:pt x="37" y="678"/>
                    </a:cubicBezTo>
                    <a:cubicBezTo>
                      <a:pt x="37" y="563"/>
                      <a:pt x="37" y="563"/>
                      <a:pt x="37" y="563"/>
                    </a:cubicBezTo>
                    <a:cubicBezTo>
                      <a:pt x="445" y="563"/>
                      <a:pt x="445" y="563"/>
                      <a:pt x="445" y="563"/>
                    </a:cubicBezTo>
                    <a:cubicBezTo>
                      <a:pt x="445" y="678"/>
                      <a:pt x="445" y="678"/>
                      <a:pt x="445" y="678"/>
                    </a:cubicBezTo>
                    <a:cubicBezTo>
                      <a:pt x="445" y="688"/>
                      <a:pt x="437" y="697"/>
                      <a:pt x="426" y="6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18247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商务亮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B53BD"/>
      </a:accent1>
      <a:accent2>
        <a:srgbClr val="2483FD"/>
      </a:accent2>
      <a:accent3>
        <a:srgbClr val="4BD5F6"/>
      </a:accent3>
      <a:accent4>
        <a:srgbClr val="FB0ACF"/>
      </a:accent4>
      <a:accent5>
        <a:srgbClr val="FDC622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ctr">
          <a:lnSpc>
            <a:spcPct val="150000"/>
          </a:lnSpc>
          <a:defRPr smtClean="0">
            <a:latin typeface="思源黑体 CN Light" panose="020B0300000000000000" pitchFamily="34" charset="-122"/>
            <a:ea typeface="思源黑体 CN Light" panose="020B03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</TotalTime>
  <Words>323</Words>
  <Application>Microsoft Office PowerPoint</Application>
  <PresentationFormat>宽屏</PresentationFormat>
  <Paragraphs>39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站酷高端黑</vt:lpstr>
      <vt:lpstr>华文细黑</vt:lpstr>
      <vt:lpstr>等线</vt:lpstr>
      <vt:lpstr>思源黑体 CN Light</vt:lpstr>
      <vt:lpstr>Arial</vt:lpstr>
      <vt:lpstr>思源黑体 CN Normal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徐yvonne</dc:creator>
  <cp:lastModifiedBy>管 浩博</cp:lastModifiedBy>
  <cp:revision>76</cp:revision>
  <dcterms:created xsi:type="dcterms:W3CDTF">2017-12-24T02:07:42Z</dcterms:created>
  <dcterms:modified xsi:type="dcterms:W3CDTF">2020-11-15T17:11:00Z</dcterms:modified>
</cp:coreProperties>
</file>

<file path=docProps/thumbnail.jpeg>
</file>